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5"/>
    <p:sldMasterId id="2147483660" r:id="rId6"/>
    <p:sldMasterId id="2147483696" r:id="rId7"/>
    <p:sldMasterId id="2147483748" r:id="rId8"/>
    <p:sldMasterId id="2147483769" r:id="rId9"/>
    <p:sldMasterId id="2147483793" r:id="rId10"/>
    <p:sldMasterId id="2147483811" r:id="rId11"/>
  </p:sldMasterIdLst>
  <p:notesMasterIdLst>
    <p:notesMasterId r:id="rId40"/>
  </p:notesMasterIdLst>
  <p:sldIdLst>
    <p:sldId id="489" r:id="rId12"/>
    <p:sldId id="2147480708" r:id="rId13"/>
    <p:sldId id="2147480710" r:id="rId14"/>
    <p:sldId id="1454" r:id="rId15"/>
    <p:sldId id="1509" r:id="rId16"/>
    <p:sldId id="1376" r:id="rId17"/>
    <p:sldId id="2147480711" r:id="rId18"/>
    <p:sldId id="1448" r:id="rId19"/>
    <p:sldId id="567" r:id="rId20"/>
    <p:sldId id="1508" r:id="rId21"/>
    <p:sldId id="1458" r:id="rId22"/>
    <p:sldId id="2147480706" r:id="rId23"/>
    <p:sldId id="2147480697" r:id="rId24"/>
    <p:sldId id="497" r:id="rId25"/>
    <p:sldId id="2147480704" r:id="rId26"/>
    <p:sldId id="2147480705" r:id="rId27"/>
    <p:sldId id="2147480707" r:id="rId28"/>
    <p:sldId id="1461" r:id="rId29"/>
    <p:sldId id="437" r:id="rId30"/>
    <p:sldId id="2147480691" r:id="rId31"/>
    <p:sldId id="2147480712" r:id="rId32"/>
    <p:sldId id="1530" r:id="rId33"/>
    <p:sldId id="271" r:id="rId34"/>
    <p:sldId id="2147480627" r:id="rId35"/>
    <p:sldId id="2147480628" r:id="rId36"/>
    <p:sldId id="2147480629" r:id="rId37"/>
    <p:sldId id="2147480630" r:id="rId38"/>
    <p:sldId id="488" r:id="rId3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84F14-38A6-5FCC-A0FE-E3BC33B25533}" name="Ngoc Anh Thach" initials="NT" userId="S::n.thach@drk.de::9419bb13-953d-4501-a2e1-39e7048318a8" providerId="AD"/>
  <p188:author id="{F7A6324B-56FC-1F2A-7259-FAA970DF1722}" name="Greta Middendorf" initials="GM" userId="S::g.middendorf@drk.de::4d38d2c4-b9f6-48e4-9cf1-8b3cafd53ac8" providerId="AD"/>
  <p188:author id="{B64798A8-78FA-E579-0E76-0876A9B0F29C}" name="Thomas Eichmann" initials="TE" userId="S::T.Eichmann@drk.de::642affab-e3a4-48d3-8f2b-1ec129463838" providerId="AD"/>
  <p188:author id="{CDD44EC5-4113-D11A-C659-C61EB0F51A21}" name="Greta Middendorf" initials="GM" userId="S::G.Middendorf@drk.de::4d38d2c4-b9f6-48e4-9cf1-8b3cafd53ac8" providerId="AD"/>
  <p188:author id="{ED5ACBED-D05D-6844-2711-903E78E43D2B}" name="Thomas Eichmann" initials="TE" userId="S::t.eichmann@drk.de::642affab-e3a4-48d3-8f2b-1ec1294638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264"/>
    <a:srgbClr val="FFFFFF"/>
    <a:srgbClr val="001856"/>
    <a:srgbClr val="FFFFCC"/>
    <a:srgbClr val="698CAF"/>
    <a:srgbClr val="E60005"/>
    <a:srgbClr val="002D55"/>
    <a:srgbClr val="FAC3AF"/>
    <a:srgbClr val="EB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59B51-2695-458C-90EA-74287EE4C0B2}" v="56" dt="2025-01-08T08:33:18.0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6" autoAdjust="0"/>
  </p:normalViewPr>
  <p:slideViewPr>
    <p:cSldViewPr snapToGrid="0">
      <p:cViewPr varScale="1">
        <p:scale>
          <a:sx n="136" d="100"/>
          <a:sy n="136" d="100"/>
        </p:scale>
        <p:origin x="89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Eichmann" userId="642affab-e3a4-48d3-8f2b-1ec129463838" providerId="ADAL" clId="{42059B51-2695-458C-90EA-74287EE4C0B2}"/>
    <pc:docChg chg="modSld">
      <pc:chgData name="Thomas Eichmann" userId="642affab-e3a4-48d3-8f2b-1ec129463838" providerId="ADAL" clId="{42059B51-2695-458C-90EA-74287EE4C0B2}" dt="2025-01-08T08:33:18.095" v="81" actId="20577"/>
      <pc:docMkLst>
        <pc:docMk/>
      </pc:docMkLst>
      <pc:sldChg chg="modSp mod">
        <pc:chgData name="Thomas Eichmann" userId="642affab-e3a4-48d3-8f2b-1ec129463838" providerId="ADAL" clId="{42059B51-2695-458C-90EA-74287EE4C0B2}" dt="2025-01-08T08:32:02.482" v="25" actId="20577"/>
        <pc:sldMkLst>
          <pc:docMk/>
          <pc:sldMk cId="90028840" sldId="1508"/>
        </pc:sldMkLst>
        <pc:spChg chg="mod">
          <ac:chgData name="Thomas Eichmann" userId="642affab-e3a4-48d3-8f2b-1ec129463838" providerId="ADAL" clId="{42059B51-2695-458C-90EA-74287EE4C0B2}" dt="2025-01-08T08:30:45.907" v="12" actId="20577"/>
          <ac:spMkLst>
            <pc:docMk/>
            <pc:sldMk cId="90028840" sldId="1508"/>
            <ac:spMk id="7" creationId="{F4647AC4-08FF-6A78-A040-CBD9CC26B34C}"/>
          </ac:spMkLst>
        </pc:spChg>
        <pc:spChg chg="mod">
          <ac:chgData name="Thomas Eichmann" userId="642affab-e3a4-48d3-8f2b-1ec129463838" providerId="ADAL" clId="{42059B51-2695-458C-90EA-74287EE4C0B2}" dt="2025-01-08T08:32:02.482" v="25" actId="20577"/>
          <ac:spMkLst>
            <pc:docMk/>
            <pc:sldMk cId="90028840" sldId="1508"/>
            <ac:spMk id="15" creationId="{D1AE3D50-AE40-A064-3927-CD6161FBE9EA}"/>
          </ac:spMkLst>
        </pc:spChg>
      </pc:sldChg>
      <pc:sldChg chg="modSp">
        <pc:chgData name="Thomas Eichmann" userId="642affab-e3a4-48d3-8f2b-1ec129463838" providerId="ADAL" clId="{42059B51-2695-458C-90EA-74287EE4C0B2}" dt="2025-01-08T08:33:18.095" v="81" actId="20577"/>
        <pc:sldMkLst>
          <pc:docMk/>
          <pc:sldMk cId="3482868830" sldId="2147480711"/>
        </pc:sldMkLst>
        <pc:spChg chg="mod">
          <ac:chgData name="Thomas Eichmann" userId="642affab-e3a4-48d3-8f2b-1ec129463838" providerId="ADAL" clId="{42059B51-2695-458C-90EA-74287EE4C0B2}" dt="2025-01-08T08:32:55.046" v="36" actId="20577"/>
          <ac:spMkLst>
            <pc:docMk/>
            <pc:sldMk cId="3482868830" sldId="2147480711"/>
            <ac:spMk id="73" creationId="{79BF6E1A-E0C9-DC1A-7D27-735E20121B36}"/>
          </ac:spMkLst>
        </pc:spChg>
        <pc:spChg chg="mod">
          <ac:chgData name="Thomas Eichmann" userId="642affab-e3a4-48d3-8f2b-1ec129463838" providerId="ADAL" clId="{42059B51-2695-458C-90EA-74287EE4C0B2}" dt="2025-01-08T08:33:08.221" v="50" actId="20577"/>
          <ac:spMkLst>
            <pc:docMk/>
            <pc:sldMk cId="3482868830" sldId="2147480711"/>
            <ac:spMk id="81" creationId="{6D931BD2-B88C-F768-7F24-95F5D553FB4E}"/>
          </ac:spMkLst>
        </pc:spChg>
        <pc:spChg chg="mod">
          <ac:chgData name="Thomas Eichmann" userId="642affab-e3a4-48d3-8f2b-1ec129463838" providerId="ADAL" clId="{42059B51-2695-458C-90EA-74287EE4C0B2}" dt="2025-01-08T08:32:40.400" v="26" actId="20577"/>
          <ac:spMkLst>
            <pc:docMk/>
            <pc:sldMk cId="3482868830" sldId="2147480711"/>
            <ac:spMk id="95" creationId="{FDF728B4-3BC7-DFD7-4FC8-B778815083E3}"/>
          </ac:spMkLst>
        </pc:spChg>
        <pc:spChg chg="mod">
          <ac:chgData name="Thomas Eichmann" userId="642affab-e3a4-48d3-8f2b-1ec129463838" providerId="ADAL" clId="{42059B51-2695-458C-90EA-74287EE4C0B2}" dt="2025-01-08T08:33:18.095" v="81" actId="20577"/>
          <ac:spMkLst>
            <pc:docMk/>
            <pc:sldMk cId="3482868830" sldId="2147480711"/>
            <ac:spMk id="97" creationId="{F10BDB81-7FDF-B7A3-32C3-7160C3976AE6}"/>
          </ac:spMkLst>
        </pc:spChg>
      </pc:sldChg>
    </pc:docChg>
  </pc:docChgLst>
  <pc:docChgLst>
    <pc:chgData name="Thomas Eichmann" userId="642affab-e3a4-48d3-8f2b-1ec129463838" providerId="ADAL" clId="{465F96C1-A7C5-473C-8A2D-D04AA4D8B60B}"/>
    <pc:docChg chg="undo custSel addSld delSld modSld sldOrd delMainMaster modMainMaster">
      <pc:chgData name="Thomas Eichmann" userId="642affab-e3a4-48d3-8f2b-1ec129463838" providerId="ADAL" clId="{465F96C1-A7C5-473C-8A2D-D04AA4D8B60B}" dt="2024-12-05T16:03:58.461" v="1106" actId="47"/>
      <pc:docMkLst>
        <pc:docMk/>
      </pc:docMkLst>
      <pc:sldChg chg="add">
        <pc:chgData name="Thomas Eichmann" userId="642affab-e3a4-48d3-8f2b-1ec129463838" providerId="ADAL" clId="{465F96C1-A7C5-473C-8A2D-D04AA4D8B60B}" dt="2024-12-03T10:53:24.494" v="780"/>
        <pc:sldMkLst>
          <pc:docMk/>
          <pc:sldMk cId="925076281" sldId="271"/>
        </pc:sldMkLst>
      </pc:sldChg>
      <pc:sldChg chg="del">
        <pc:chgData name="Thomas Eichmann" userId="642affab-e3a4-48d3-8f2b-1ec129463838" providerId="ADAL" clId="{465F96C1-A7C5-473C-8A2D-D04AA4D8B60B}" dt="2024-12-03T16:15:04.549" v="781" actId="2696"/>
        <pc:sldMkLst>
          <pc:docMk/>
          <pc:sldMk cId="238277287" sldId="437"/>
        </pc:sldMkLst>
      </pc:sldChg>
      <pc:sldChg chg="add del">
        <pc:chgData name="Thomas Eichmann" userId="642affab-e3a4-48d3-8f2b-1ec129463838" providerId="ADAL" clId="{465F96C1-A7C5-473C-8A2D-D04AA4D8B60B}" dt="2024-12-03T16:15:16.972" v="783"/>
        <pc:sldMkLst>
          <pc:docMk/>
          <pc:sldMk cId="669679741" sldId="437"/>
        </pc:sldMkLst>
      </pc:sldChg>
      <pc:sldChg chg="modSp add mod">
        <pc:chgData name="Thomas Eichmann" userId="642affab-e3a4-48d3-8f2b-1ec129463838" providerId="ADAL" clId="{465F96C1-A7C5-473C-8A2D-D04AA4D8B60B}" dt="2024-12-05T16:03:44.615" v="1105" actId="20577"/>
        <pc:sldMkLst>
          <pc:docMk/>
          <pc:sldMk cId="1482526088" sldId="437"/>
        </pc:sldMkLst>
        <pc:spChg chg="mod">
          <ac:chgData name="Thomas Eichmann" userId="642affab-e3a4-48d3-8f2b-1ec129463838" providerId="ADAL" clId="{465F96C1-A7C5-473C-8A2D-D04AA4D8B60B}" dt="2024-12-05T16:03:44.615" v="1105" actId="20577"/>
          <ac:spMkLst>
            <pc:docMk/>
            <pc:sldMk cId="1482526088" sldId="437"/>
            <ac:spMk id="9" creationId="{D6B1286E-1839-2CA7-E62E-327B03066349}"/>
          </ac:spMkLst>
        </pc:spChg>
      </pc:sldChg>
      <pc:sldChg chg="addSp delSp modSp mod">
        <pc:chgData name="Thomas Eichmann" userId="642affab-e3a4-48d3-8f2b-1ec129463838" providerId="ADAL" clId="{465F96C1-A7C5-473C-8A2D-D04AA4D8B60B}" dt="2024-12-04T10:17:42.437" v="1061" actId="1076"/>
        <pc:sldMkLst>
          <pc:docMk/>
          <pc:sldMk cId="2960634931" sldId="488"/>
        </pc:sldMkLst>
        <pc:spChg chg="add mod">
          <ac:chgData name="Thomas Eichmann" userId="642affab-e3a4-48d3-8f2b-1ec129463838" providerId="ADAL" clId="{465F96C1-A7C5-473C-8A2D-D04AA4D8B60B}" dt="2024-12-04T10:17:42.437" v="1061" actId="1076"/>
          <ac:spMkLst>
            <pc:docMk/>
            <pc:sldMk cId="2960634931" sldId="488"/>
            <ac:spMk id="2" creationId="{F3C287BC-C59A-862B-5889-AB4AAEBC679D}"/>
          </ac:spMkLst>
        </pc:spChg>
        <pc:spChg chg="mod">
          <ac:chgData name="Thomas Eichmann" userId="642affab-e3a4-48d3-8f2b-1ec129463838" providerId="ADAL" clId="{465F96C1-A7C5-473C-8A2D-D04AA4D8B60B}" dt="2024-12-04T10:17:16.024" v="1056" actId="20577"/>
          <ac:spMkLst>
            <pc:docMk/>
            <pc:sldMk cId="2960634931" sldId="488"/>
            <ac:spMk id="7" creationId="{E044049F-9427-D571-57E5-FC5DCC39FD90}"/>
          </ac:spMkLst>
        </pc:spChg>
      </pc:sldChg>
      <pc:sldChg chg="modSp mod">
        <pc:chgData name="Thomas Eichmann" userId="642affab-e3a4-48d3-8f2b-1ec129463838" providerId="ADAL" clId="{465F96C1-A7C5-473C-8A2D-D04AA4D8B60B}" dt="2024-12-03T10:28:31.443" v="157" actId="20577"/>
        <pc:sldMkLst>
          <pc:docMk/>
          <pc:sldMk cId="3589124337" sldId="489"/>
        </pc:sldMkLst>
        <pc:spChg chg="mod">
          <ac:chgData name="Thomas Eichmann" userId="642affab-e3a4-48d3-8f2b-1ec129463838" providerId="ADAL" clId="{465F96C1-A7C5-473C-8A2D-D04AA4D8B60B}" dt="2024-12-03T10:28:26.232" v="154" actId="20577"/>
          <ac:spMkLst>
            <pc:docMk/>
            <pc:sldMk cId="3589124337" sldId="489"/>
            <ac:spMk id="6" creationId="{9ED4B51E-B0C7-C73F-52AE-CEFE9B9C088E}"/>
          </ac:spMkLst>
        </pc:spChg>
        <pc:spChg chg="mod">
          <ac:chgData name="Thomas Eichmann" userId="642affab-e3a4-48d3-8f2b-1ec129463838" providerId="ADAL" clId="{465F96C1-A7C5-473C-8A2D-D04AA4D8B60B}" dt="2024-12-03T10:28:31.443" v="157" actId="20577"/>
          <ac:spMkLst>
            <pc:docMk/>
            <pc:sldMk cId="3589124337" sldId="489"/>
            <ac:spMk id="7" creationId="{748A7987-290C-F442-EBD2-BEFBDFB81815}"/>
          </ac:spMkLst>
        </pc:spChg>
      </pc:sldChg>
      <pc:sldChg chg="modSp mod">
        <pc:chgData name="Thomas Eichmann" userId="642affab-e3a4-48d3-8f2b-1ec129463838" providerId="ADAL" clId="{465F96C1-A7C5-473C-8A2D-D04AA4D8B60B}" dt="2024-12-04T10:18:51.925" v="1066" actId="403"/>
        <pc:sldMkLst>
          <pc:docMk/>
          <pc:sldMk cId="154509864" sldId="567"/>
        </pc:sldMkLst>
        <pc:spChg chg="mod">
          <ac:chgData name="Thomas Eichmann" userId="642affab-e3a4-48d3-8f2b-1ec129463838" providerId="ADAL" clId="{465F96C1-A7C5-473C-8A2D-D04AA4D8B60B}" dt="2024-12-04T10:18:38.755" v="1064" actId="403"/>
          <ac:spMkLst>
            <pc:docMk/>
            <pc:sldMk cId="154509864" sldId="567"/>
            <ac:spMk id="2" creationId="{00000000-0000-0000-0000-000000000000}"/>
          </ac:spMkLst>
        </pc:spChg>
        <pc:spChg chg="mod">
          <ac:chgData name="Thomas Eichmann" userId="642affab-e3a4-48d3-8f2b-1ec129463838" providerId="ADAL" clId="{465F96C1-A7C5-473C-8A2D-D04AA4D8B60B}" dt="2024-12-04T10:18:51.925" v="1066" actId="403"/>
          <ac:spMkLst>
            <pc:docMk/>
            <pc:sldMk cId="154509864" sldId="567"/>
            <ac:spMk id="3" creationId="{00000000-0000-0000-0000-000000000000}"/>
          </ac:spMkLst>
        </pc:spChg>
      </pc:sldChg>
      <pc:sldChg chg="del">
        <pc:chgData name="Thomas Eichmann" userId="642affab-e3a4-48d3-8f2b-1ec129463838" providerId="ADAL" clId="{465F96C1-A7C5-473C-8A2D-D04AA4D8B60B}" dt="2024-12-03T16:15:50.042" v="835" actId="47"/>
        <pc:sldMkLst>
          <pc:docMk/>
          <pc:sldMk cId="445232540" sldId="944"/>
        </pc:sldMkLst>
      </pc:sldChg>
      <pc:sldChg chg="add del">
        <pc:chgData name="Thomas Eichmann" userId="642affab-e3a4-48d3-8f2b-1ec129463838" providerId="ADAL" clId="{465F96C1-A7C5-473C-8A2D-D04AA4D8B60B}" dt="2024-12-03T10:30:33.086" v="183"/>
        <pc:sldMkLst>
          <pc:docMk/>
          <pc:sldMk cId="3350968162" sldId="1376"/>
        </pc:sldMkLst>
      </pc:sldChg>
      <pc:sldChg chg="addSp delSp modSp add del mod">
        <pc:chgData name="Thomas Eichmann" userId="642affab-e3a4-48d3-8f2b-1ec129463838" providerId="ADAL" clId="{465F96C1-A7C5-473C-8A2D-D04AA4D8B60B}" dt="2024-12-03T10:29:03.278" v="168" actId="47"/>
        <pc:sldMkLst>
          <pc:docMk/>
          <pc:sldMk cId="68314141" sldId="1396"/>
        </pc:sldMkLst>
      </pc:sldChg>
      <pc:sldChg chg="modSp add del mod">
        <pc:chgData name="Thomas Eichmann" userId="642affab-e3a4-48d3-8f2b-1ec129463838" providerId="ADAL" clId="{465F96C1-A7C5-473C-8A2D-D04AA4D8B60B}" dt="2024-12-03T10:29:27.990" v="174" actId="47"/>
        <pc:sldMkLst>
          <pc:docMk/>
          <pc:sldMk cId="1923786068" sldId="1397"/>
        </pc:sldMkLst>
      </pc:sldChg>
      <pc:sldChg chg="modSp mod">
        <pc:chgData name="Thomas Eichmann" userId="642affab-e3a4-48d3-8f2b-1ec129463838" providerId="ADAL" clId="{465F96C1-A7C5-473C-8A2D-D04AA4D8B60B}" dt="2024-12-04T10:19:02.763" v="1070" actId="403"/>
        <pc:sldMkLst>
          <pc:docMk/>
          <pc:sldMk cId="3127056621" sldId="1448"/>
        </pc:sldMkLst>
        <pc:spChg chg="mod">
          <ac:chgData name="Thomas Eichmann" userId="642affab-e3a4-48d3-8f2b-1ec129463838" providerId="ADAL" clId="{465F96C1-A7C5-473C-8A2D-D04AA4D8B60B}" dt="2024-12-04T10:18:59.260" v="1068" actId="403"/>
          <ac:spMkLst>
            <pc:docMk/>
            <pc:sldMk cId="3127056621" sldId="1448"/>
            <ac:spMk id="2" creationId="{00000000-0000-0000-0000-000000000000}"/>
          </ac:spMkLst>
        </pc:spChg>
        <pc:spChg chg="mod">
          <ac:chgData name="Thomas Eichmann" userId="642affab-e3a4-48d3-8f2b-1ec129463838" providerId="ADAL" clId="{465F96C1-A7C5-473C-8A2D-D04AA4D8B60B}" dt="2024-12-04T10:19:02.763" v="1070" actId="403"/>
          <ac:spMkLst>
            <pc:docMk/>
            <pc:sldMk cId="3127056621" sldId="1448"/>
            <ac:spMk id="3" creationId="{00000000-0000-0000-0000-000000000000}"/>
          </ac:spMkLst>
        </pc:spChg>
      </pc:sldChg>
      <pc:sldChg chg="modSp mod">
        <pc:chgData name="Thomas Eichmann" userId="642affab-e3a4-48d3-8f2b-1ec129463838" providerId="ADAL" clId="{465F96C1-A7C5-473C-8A2D-D04AA4D8B60B}" dt="2024-12-04T10:19:15.767" v="1074" actId="403"/>
        <pc:sldMkLst>
          <pc:docMk/>
          <pc:sldMk cId="2801638779" sldId="1454"/>
        </pc:sldMkLst>
        <pc:spChg chg="mod">
          <ac:chgData name="Thomas Eichmann" userId="642affab-e3a4-48d3-8f2b-1ec129463838" providerId="ADAL" clId="{465F96C1-A7C5-473C-8A2D-D04AA4D8B60B}" dt="2024-12-04T10:19:12.784" v="1072" actId="403"/>
          <ac:spMkLst>
            <pc:docMk/>
            <pc:sldMk cId="2801638779" sldId="1454"/>
            <ac:spMk id="2" creationId="{A46B8485-4B97-F359-4A25-CF56EDF6B08B}"/>
          </ac:spMkLst>
        </pc:spChg>
        <pc:spChg chg="mod">
          <ac:chgData name="Thomas Eichmann" userId="642affab-e3a4-48d3-8f2b-1ec129463838" providerId="ADAL" clId="{465F96C1-A7C5-473C-8A2D-D04AA4D8B60B}" dt="2024-12-04T10:19:15.767" v="1074" actId="403"/>
          <ac:spMkLst>
            <pc:docMk/>
            <pc:sldMk cId="2801638779" sldId="1454"/>
            <ac:spMk id="3" creationId="{B4786728-43A8-E4B9-3264-CCC366126193}"/>
          </ac:spMkLst>
        </pc:spChg>
      </pc:sldChg>
      <pc:sldChg chg="modSp mod">
        <pc:chgData name="Thomas Eichmann" userId="642affab-e3a4-48d3-8f2b-1ec129463838" providerId="ADAL" clId="{465F96C1-A7C5-473C-8A2D-D04AA4D8B60B}" dt="2024-12-03T10:43:42.801" v="656" actId="20577"/>
        <pc:sldMkLst>
          <pc:docMk/>
          <pc:sldMk cId="3900457224" sldId="1458"/>
        </pc:sldMkLst>
        <pc:spChg chg="mod">
          <ac:chgData name="Thomas Eichmann" userId="642affab-e3a4-48d3-8f2b-1ec129463838" providerId="ADAL" clId="{465F96C1-A7C5-473C-8A2D-D04AA4D8B60B}" dt="2024-12-03T10:43:26.476" v="591" actId="20577"/>
          <ac:spMkLst>
            <pc:docMk/>
            <pc:sldMk cId="3900457224" sldId="1458"/>
            <ac:spMk id="3" creationId="{4B2BCDB1-8ACC-EB06-1986-68E773AFF0EF}"/>
          </ac:spMkLst>
        </pc:spChg>
        <pc:spChg chg="mod">
          <ac:chgData name="Thomas Eichmann" userId="642affab-e3a4-48d3-8f2b-1ec129463838" providerId="ADAL" clId="{465F96C1-A7C5-473C-8A2D-D04AA4D8B60B}" dt="2024-12-03T10:43:42.801" v="656" actId="20577"/>
          <ac:spMkLst>
            <pc:docMk/>
            <pc:sldMk cId="3900457224" sldId="1458"/>
            <ac:spMk id="5" creationId="{B40FA300-1E18-46BF-919C-B8B7FC1AAA36}"/>
          </ac:spMkLst>
        </pc:spChg>
      </pc:sldChg>
      <pc:sldChg chg="add del">
        <pc:chgData name="Thomas Eichmann" userId="642affab-e3a4-48d3-8f2b-1ec129463838" providerId="ADAL" clId="{465F96C1-A7C5-473C-8A2D-D04AA4D8B60B}" dt="2024-12-03T16:15:27.516" v="786" actId="2696"/>
        <pc:sldMkLst>
          <pc:docMk/>
          <pc:sldMk cId="843956077" sldId="1461"/>
        </pc:sldMkLst>
      </pc:sldChg>
      <pc:sldChg chg="modSp del mod">
        <pc:chgData name="Thomas Eichmann" userId="642affab-e3a4-48d3-8f2b-1ec129463838" providerId="ADAL" clId="{465F96C1-A7C5-473C-8A2D-D04AA4D8B60B}" dt="2024-12-03T16:15:04.549" v="781" actId="2696"/>
        <pc:sldMkLst>
          <pc:docMk/>
          <pc:sldMk cId="1931906499" sldId="1461"/>
        </pc:sldMkLst>
      </pc:sldChg>
      <pc:sldChg chg="add del">
        <pc:chgData name="Thomas Eichmann" userId="642affab-e3a4-48d3-8f2b-1ec129463838" providerId="ADAL" clId="{465F96C1-A7C5-473C-8A2D-D04AA4D8B60B}" dt="2024-12-03T16:15:16.972" v="783"/>
        <pc:sldMkLst>
          <pc:docMk/>
          <pc:sldMk cId="2841260090" sldId="1461"/>
        </pc:sldMkLst>
      </pc:sldChg>
      <pc:sldChg chg="add del">
        <pc:chgData name="Thomas Eichmann" userId="642affab-e3a4-48d3-8f2b-1ec129463838" providerId="ADAL" clId="{465F96C1-A7C5-473C-8A2D-D04AA4D8B60B}" dt="2024-12-05T16:03:58.461" v="1106" actId="47"/>
        <pc:sldMkLst>
          <pc:docMk/>
          <pc:sldMk cId="733678057" sldId="1477"/>
        </pc:sldMkLst>
      </pc:sldChg>
      <pc:sldChg chg="del">
        <pc:chgData name="Thomas Eichmann" userId="642affab-e3a4-48d3-8f2b-1ec129463838" providerId="ADAL" clId="{465F96C1-A7C5-473C-8A2D-D04AA4D8B60B}" dt="2024-12-03T16:15:04.549" v="781" actId="2696"/>
        <pc:sldMkLst>
          <pc:docMk/>
          <pc:sldMk cId="2104120122" sldId="1477"/>
        </pc:sldMkLst>
      </pc:sldChg>
      <pc:sldChg chg="add del">
        <pc:chgData name="Thomas Eichmann" userId="642affab-e3a4-48d3-8f2b-1ec129463838" providerId="ADAL" clId="{465F96C1-A7C5-473C-8A2D-D04AA4D8B60B}" dt="2024-12-03T16:15:16.972" v="783"/>
        <pc:sldMkLst>
          <pc:docMk/>
          <pc:sldMk cId="3639400846" sldId="1477"/>
        </pc:sldMkLst>
      </pc:sldChg>
      <pc:sldChg chg="add del">
        <pc:chgData name="Thomas Eichmann" userId="642affab-e3a4-48d3-8f2b-1ec129463838" providerId="ADAL" clId="{465F96C1-A7C5-473C-8A2D-D04AA4D8B60B}" dt="2024-12-05T16:03:58.461" v="1106" actId="47"/>
        <pc:sldMkLst>
          <pc:docMk/>
          <pc:sldMk cId="1411327697" sldId="1478"/>
        </pc:sldMkLst>
      </pc:sldChg>
      <pc:sldChg chg="del">
        <pc:chgData name="Thomas Eichmann" userId="642affab-e3a4-48d3-8f2b-1ec129463838" providerId="ADAL" clId="{465F96C1-A7C5-473C-8A2D-D04AA4D8B60B}" dt="2024-12-03T16:15:04.549" v="781" actId="2696"/>
        <pc:sldMkLst>
          <pc:docMk/>
          <pc:sldMk cId="1641321758" sldId="1478"/>
        </pc:sldMkLst>
      </pc:sldChg>
      <pc:sldChg chg="add del">
        <pc:chgData name="Thomas Eichmann" userId="642affab-e3a4-48d3-8f2b-1ec129463838" providerId="ADAL" clId="{465F96C1-A7C5-473C-8A2D-D04AA4D8B60B}" dt="2024-12-03T16:15:16.972" v="783"/>
        <pc:sldMkLst>
          <pc:docMk/>
          <pc:sldMk cId="4020456445" sldId="1478"/>
        </pc:sldMkLst>
      </pc:sldChg>
      <pc:sldChg chg="modSp mod modNotesTx">
        <pc:chgData name="Thomas Eichmann" userId="642affab-e3a4-48d3-8f2b-1ec129463838" providerId="ADAL" clId="{465F96C1-A7C5-473C-8A2D-D04AA4D8B60B}" dt="2024-12-04T10:18:31.782" v="1062" actId="6549"/>
        <pc:sldMkLst>
          <pc:docMk/>
          <pc:sldMk cId="90028840" sldId="1508"/>
        </pc:sldMkLst>
        <pc:spChg chg="mod">
          <ac:chgData name="Thomas Eichmann" userId="642affab-e3a4-48d3-8f2b-1ec129463838" providerId="ADAL" clId="{465F96C1-A7C5-473C-8A2D-D04AA4D8B60B}" dt="2024-12-03T10:32:12.794" v="535" actId="20577"/>
          <ac:spMkLst>
            <pc:docMk/>
            <pc:sldMk cId="90028840" sldId="1508"/>
            <ac:spMk id="9" creationId="{ABC8E512-FB53-7F61-3C8F-5FE77A549F72}"/>
          </ac:spMkLst>
        </pc:spChg>
      </pc:sldChg>
      <pc:sldChg chg="modSp mod ord">
        <pc:chgData name="Thomas Eichmann" userId="642affab-e3a4-48d3-8f2b-1ec129463838" providerId="ADAL" clId="{465F96C1-A7C5-473C-8A2D-D04AA4D8B60B}" dt="2024-12-03T10:45:34.964" v="779" actId="20577"/>
        <pc:sldMkLst>
          <pc:docMk/>
          <pc:sldMk cId="376330830" sldId="1509"/>
        </pc:sldMkLst>
        <pc:spChg chg="mod">
          <ac:chgData name="Thomas Eichmann" userId="642affab-e3a4-48d3-8f2b-1ec129463838" providerId="ADAL" clId="{465F96C1-A7C5-473C-8A2D-D04AA4D8B60B}" dt="2024-12-03T10:45:34.964" v="779" actId="20577"/>
          <ac:spMkLst>
            <pc:docMk/>
            <pc:sldMk cId="376330830" sldId="1509"/>
            <ac:spMk id="3" creationId="{A21042C6-FB1A-827A-B150-9FDD36825F89}"/>
          </ac:spMkLst>
        </pc:spChg>
      </pc:sldChg>
      <pc:sldChg chg="del">
        <pc:chgData name="Thomas Eichmann" userId="642affab-e3a4-48d3-8f2b-1ec129463838" providerId="ADAL" clId="{465F96C1-A7C5-473C-8A2D-D04AA4D8B60B}" dt="2024-12-03T10:00:50.907" v="0" actId="47"/>
        <pc:sldMkLst>
          <pc:docMk/>
          <pc:sldMk cId="602438092" sldId="1512"/>
        </pc:sldMkLst>
      </pc:sldChg>
      <pc:sldChg chg="del">
        <pc:chgData name="Thomas Eichmann" userId="642affab-e3a4-48d3-8f2b-1ec129463838" providerId="ADAL" clId="{465F96C1-A7C5-473C-8A2D-D04AA4D8B60B}" dt="2024-12-03T10:00:57.702" v="1" actId="47"/>
        <pc:sldMkLst>
          <pc:docMk/>
          <pc:sldMk cId="2441518161" sldId="1514"/>
        </pc:sldMkLst>
      </pc:sldChg>
      <pc:sldChg chg="add">
        <pc:chgData name="Thomas Eichmann" userId="642affab-e3a4-48d3-8f2b-1ec129463838" providerId="ADAL" clId="{465F96C1-A7C5-473C-8A2D-D04AA4D8B60B}" dt="2024-12-03T10:53:24.494" v="780"/>
        <pc:sldMkLst>
          <pc:docMk/>
          <pc:sldMk cId="928093234" sldId="1530"/>
        </pc:sldMkLst>
      </pc:sldChg>
      <pc:sldChg chg="add">
        <pc:chgData name="Thomas Eichmann" userId="642affab-e3a4-48d3-8f2b-1ec129463838" providerId="ADAL" clId="{465F96C1-A7C5-473C-8A2D-D04AA4D8B60B}" dt="2024-12-03T10:53:24.494" v="780"/>
        <pc:sldMkLst>
          <pc:docMk/>
          <pc:sldMk cId="2075957128" sldId="2147480627"/>
        </pc:sldMkLst>
      </pc:sldChg>
      <pc:sldChg chg="add">
        <pc:chgData name="Thomas Eichmann" userId="642affab-e3a4-48d3-8f2b-1ec129463838" providerId="ADAL" clId="{465F96C1-A7C5-473C-8A2D-D04AA4D8B60B}" dt="2024-12-03T10:53:24.494" v="780"/>
        <pc:sldMkLst>
          <pc:docMk/>
          <pc:sldMk cId="3188853282" sldId="2147480628"/>
        </pc:sldMkLst>
      </pc:sldChg>
      <pc:sldChg chg="add">
        <pc:chgData name="Thomas Eichmann" userId="642affab-e3a4-48d3-8f2b-1ec129463838" providerId="ADAL" clId="{465F96C1-A7C5-473C-8A2D-D04AA4D8B60B}" dt="2024-12-03T10:53:24.494" v="780"/>
        <pc:sldMkLst>
          <pc:docMk/>
          <pc:sldMk cId="3133080933" sldId="2147480629"/>
        </pc:sldMkLst>
      </pc:sldChg>
      <pc:sldChg chg="add">
        <pc:chgData name="Thomas Eichmann" userId="642affab-e3a4-48d3-8f2b-1ec129463838" providerId="ADAL" clId="{465F96C1-A7C5-473C-8A2D-D04AA4D8B60B}" dt="2024-12-03T10:53:24.494" v="780"/>
        <pc:sldMkLst>
          <pc:docMk/>
          <pc:sldMk cId="3955852321" sldId="2147480630"/>
        </pc:sldMkLst>
      </pc:sldChg>
      <pc:sldChg chg="add del">
        <pc:chgData name="Thomas Eichmann" userId="642affab-e3a4-48d3-8f2b-1ec129463838" providerId="ADAL" clId="{465F96C1-A7C5-473C-8A2D-D04AA4D8B60B}" dt="2024-12-03T16:15:16.972" v="783"/>
        <pc:sldMkLst>
          <pc:docMk/>
          <pc:sldMk cId="315268147" sldId="2147480691"/>
        </pc:sldMkLst>
      </pc:sldChg>
      <pc:sldChg chg="del">
        <pc:chgData name="Thomas Eichmann" userId="642affab-e3a4-48d3-8f2b-1ec129463838" providerId="ADAL" clId="{465F96C1-A7C5-473C-8A2D-D04AA4D8B60B}" dt="2024-12-03T16:15:04.549" v="781" actId="2696"/>
        <pc:sldMkLst>
          <pc:docMk/>
          <pc:sldMk cId="1726225499" sldId="2147480691"/>
        </pc:sldMkLst>
      </pc:sldChg>
      <pc:sldChg chg="modSp add mod">
        <pc:chgData name="Thomas Eichmann" userId="642affab-e3a4-48d3-8f2b-1ec129463838" providerId="ADAL" clId="{465F96C1-A7C5-473C-8A2D-D04AA4D8B60B}" dt="2024-12-04T08:30:06.142" v="996" actId="5793"/>
        <pc:sldMkLst>
          <pc:docMk/>
          <pc:sldMk cId="3224036438" sldId="2147480691"/>
        </pc:sldMkLst>
        <pc:spChg chg="mod">
          <ac:chgData name="Thomas Eichmann" userId="642affab-e3a4-48d3-8f2b-1ec129463838" providerId="ADAL" clId="{465F96C1-A7C5-473C-8A2D-D04AA4D8B60B}" dt="2024-12-04T08:30:06.142" v="996" actId="5793"/>
          <ac:spMkLst>
            <pc:docMk/>
            <pc:sldMk cId="3224036438" sldId="2147480691"/>
            <ac:spMk id="14" creationId="{27C21F70-C60F-F670-4660-BBACBE056355}"/>
          </ac:spMkLst>
        </pc:spChg>
      </pc:sldChg>
      <pc:sldChg chg="modNotesTx">
        <pc:chgData name="Thomas Eichmann" userId="642affab-e3a4-48d3-8f2b-1ec129463838" providerId="ADAL" clId="{465F96C1-A7C5-473C-8A2D-D04AA4D8B60B}" dt="2024-12-03T10:44:49.690" v="704" actId="6549"/>
        <pc:sldMkLst>
          <pc:docMk/>
          <pc:sldMk cId="3041931189" sldId="2147480697"/>
        </pc:sldMkLst>
      </pc:sldChg>
      <pc:sldChg chg="modNotesTx">
        <pc:chgData name="Thomas Eichmann" userId="642affab-e3a4-48d3-8f2b-1ec129463838" providerId="ADAL" clId="{465F96C1-A7C5-473C-8A2D-D04AA4D8B60B}" dt="2024-12-03T10:44:59.877" v="705" actId="6549"/>
        <pc:sldMkLst>
          <pc:docMk/>
          <pc:sldMk cId="2523572131" sldId="2147480706"/>
        </pc:sldMkLst>
      </pc:sldChg>
      <pc:sldChg chg="modNotesTx">
        <pc:chgData name="Thomas Eichmann" userId="642affab-e3a4-48d3-8f2b-1ec129463838" providerId="ADAL" clId="{465F96C1-A7C5-473C-8A2D-D04AA4D8B60B}" dt="2024-12-03T10:44:36.990" v="703" actId="6549"/>
        <pc:sldMkLst>
          <pc:docMk/>
          <pc:sldMk cId="1856890366" sldId="2147480707"/>
        </pc:sldMkLst>
      </pc:sldChg>
      <pc:sldChg chg="addSp delSp modSp add mod">
        <pc:chgData name="Thomas Eichmann" userId="642affab-e3a4-48d3-8f2b-1ec129463838" providerId="ADAL" clId="{465F96C1-A7C5-473C-8A2D-D04AA4D8B60B}" dt="2024-12-03T10:28:58.570" v="167" actId="478"/>
        <pc:sldMkLst>
          <pc:docMk/>
          <pc:sldMk cId="3054623146" sldId="2147480708"/>
        </pc:sldMkLst>
        <pc:spChg chg="add mod">
          <ac:chgData name="Thomas Eichmann" userId="642affab-e3a4-48d3-8f2b-1ec129463838" providerId="ADAL" clId="{465F96C1-A7C5-473C-8A2D-D04AA4D8B60B}" dt="2024-12-03T10:28:37.517" v="158"/>
          <ac:spMkLst>
            <pc:docMk/>
            <pc:sldMk cId="3054623146" sldId="2147480708"/>
            <ac:spMk id="5" creationId="{10988B92-49B3-3FA2-30ED-7086909DD33B}"/>
          </ac:spMkLst>
        </pc:spChg>
        <pc:spChg chg="add mod">
          <ac:chgData name="Thomas Eichmann" userId="642affab-e3a4-48d3-8f2b-1ec129463838" providerId="ADAL" clId="{465F96C1-A7C5-473C-8A2D-D04AA4D8B60B}" dt="2024-12-03T10:28:56.165" v="166"/>
          <ac:spMkLst>
            <pc:docMk/>
            <pc:sldMk cId="3054623146" sldId="2147480708"/>
            <ac:spMk id="14" creationId="{00000000-0000-0000-0000-000000000000}"/>
          </ac:spMkLst>
        </pc:spChg>
        <pc:spChg chg="add mod">
          <ac:chgData name="Thomas Eichmann" userId="642affab-e3a4-48d3-8f2b-1ec129463838" providerId="ADAL" clId="{465F96C1-A7C5-473C-8A2D-D04AA4D8B60B}" dt="2024-12-03T10:28:56.165" v="166"/>
          <ac:spMkLst>
            <pc:docMk/>
            <pc:sldMk cId="3054623146" sldId="2147480708"/>
            <ac:spMk id="15" creationId="{E45D3382-7515-492B-A8C9-6CAE2B89E7ED}"/>
          </ac:spMkLst>
        </pc:spChg>
        <pc:spChg chg="add mod">
          <ac:chgData name="Thomas Eichmann" userId="642affab-e3a4-48d3-8f2b-1ec129463838" providerId="ADAL" clId="{465F96C1-A7C5-473C-8A2D-D04AA4D8B60B}" dt="2024-12-03T10:28:56.165" v="166"/>
          <ac:spMkLst>
            <pc:docMk/>
            <pc:sldMk cId="3054623146" sldId="2147480708"/>
            <ac:spMk id="18" creationId="{342D51C4-961B-4CED-814B-92A8C2653A59}"/>
          </ac:spMkLst>
        </pc:spChg>
        <pc:spChg chg="add mod">
          <ac:chgData name="Thomas Eichmann" userId="642affab-e3a4-48d3-8f2b-1ec129463838" providerId="ADAL" clId="{465F96C1-A7C5-473C-8A2D-D04AA4D8B60B}" dt="2024-12-03T10:28:56.165" v="166"/>
          <ac:spMkLst>
            <pc:docMk/>
            <pc:sldMk cId="3054623146" sldId="2147480708"/>
            <ac:spMk id="19" creationId="{16372FC9-18B5-4CCD-899B-F3F97FB20834}"/>
          </ac:spMkLst>
        </pc:spChg>
        <pc:spChg chg="add mod">
          <ac:chgData name="Thomas Eichmann" userId="642affab-e3a4-48d3-8f2b-1ec129463838" providerId="ADAL" clId="{465F96C1-A7C5-473C-8A2D-D04AA4D8B60B}" dt="2024-12-03T10:28:56.165" v="166"/>
          <ac:spMkLst>
            <pc:docMk/>
            <pc:sldMk cId="3054623146" sldId="2147480708"/>
            <ac:spMk id="21" creationId="{3D34E2C3-3783-4F18-9047-0BA50CEB01A6}"/>
          </ac:spMkLst>
        </pc:spChg>
        <pc:picChg chg="add mod">
          <ac:chgData name="Thomas Eichmann" userId="642affab-e3a4-48d3-8f2b-1ec129463838" providerId="ADAL" clId="{465F96C1-A7C5-473C-8A2D-D04AA4D8B60B}" dt="2024-12-03T10:28:56.165" v="166"/>
          <ac:picMkLst>
            <pc:docMk/>
            <pc:sldMk cId="3054623146" sldId="2147480708"/>
            <ac:picMk id="17" creationId="{76C80EEF-E1F4-4EA2-8E90-28534623D595}"/>
          </ac:picMkLst>
        </pc:picChg>
      </pc:sldChg>
      <pc:sldChg chg="delSp add del mod">
        <pc:chgData name="Thomas Eichmann" userId="642affab-e3a4-48d3-8f2b-1ec129463838" providerId="ADAL" clId="{465F96C1-A7C5-473C-8A2D-D04AA4D8B60B}" dt="2024-12-03T10:29:23.791" v="173" actId="47"/>
        <pc:sldMkLst>
          <pc:docMk/>
          <pc:sldMk cId="3956578091" sldId="2147480709"/>
        </pc:sldMkLst>
      </pc:sldChg>
      <pc:sldChg chg="delSp modSp add mod">
        <pc:chgData name="Thomas Eichmann" userId="642affab-e3a4-48d3-8f2b-1ec129463838" providerId="ADAL" clId="{465F96C1-A7C5-473C-8A2D-D04AA4D8B60B}" dt="2024-12-03T10:29:53.743" v="180" actId="478"/>
        <pc:sldMkLst>
          <pc:docMk/>
          <pc:sldMk cId="26796975" sldId="2147480710"/>
        </pc:sldMkLst>
        <pc:spChg chg="mod">
          <ac:chgData name="Thomas Eichmann" userId="642affab-e3a4-48d3-8f2b-1ec129463838" providerId="ADAL" clId="{465F96C1-A7C5-473C-8A2D-D04AA4D8B60B}" dt="2024-12-03T10:29:35.660" v="176" actId="14100"/>
          <ac:spMkLst>
            <pc:docMk/>
            <pc:sldMk cId="26796975" sldId="2147480710"/>
            <ac:spMk id="3" creationId="{629F9406-F389-5C63-469A-7B45963B35D8}"/>
          </ac:spMkLst>
        </pc:spChg>
        <pc:spChg chg="mod">
          <ac:chgData name="Thomas Eichmann" userId="642affab-e3a4-48d3-8f2b-1ec129463838" providerId="ADAL" clId="{465F96C1-A7C5-473C-8A2D-D04AA4D8B60B}" dt="2024-12-03T10:29:48.861" v="178" actId="6549"/>
          <ac:spMkLst>
            <pc:docMk/>
            <pc:sldMk cId="26796975" sldId="2147480710"/>
            <ac:spMk id="4" creationId="{F3B9CDD2-BC13-3573-82C3-4866B2A54466}"/>
          </ac:spMkLst>
        </pc:spChg>
        <pc:spChg chg="mod">
          <ac:chgData name="Thomas Eichmann" userId="642affab-e3a4-48d3-8f2b-1ec129463838" providerId="ADAL" clId="{465F96C1-A7C5-473C-8A2D-D04AA4D8B60B}" dt="2024-12-03T10:29:43.329" v="177"/>
          <ac:spMkLst>
            <pc:docMk/>
            <pc:sldMk cId="26796975" sldId="2147480710"/>
            <ac:spMk id="6" creationId="{120E5C8A-80E6-0BE3-4A17-C14370ECC005}"/>
          </ac:spMkLst>
        </pc:spChg>
      </pc:sldChg>
      <pc:sldChg chg="addSp delSp modSp add mod addAnim delAnim">
        <pc:chgData name="Thomas Eichmann" userId="642affab-e3a4-48d3-8f2b-1ec129463838" providerId="ADAL" clId="{465F96C1-A7C5-473C-8A2D-D04AA4D8B60B}" dt="2024-12-04T09:09:57.384" v="1053" actId="20577"/>
        <pc:sldMkLst>
          <pc:docMk/>
          <pc:sldMk cId="3482868830" sldId="2147480711"/>
        </pc:sldMkLst>
        <pc:spChg chg="mod">
          <ac:chgData name="Thomas Eichmann" userId="642affab-e3a4-48d3-8f2b-1ec129463838" providerId="ADAL" clId="{465F96C1-A7C5-473C-8A2D-D04AA4D8B60B}" dt="2024-12-04T09:09:39.722" v="1017" actId="1076"/>
          <ac:spMkLst>
            <pc:docMk/>
            <pc:sldMk cId="3482868830" sldId="2147480711"/>
            <ac:spMk id="5" creationId="{A9AFE1D3-19B7-7404-01F3-C772B90A6B8A}"/>
          </ac:spMkLst>
        </pc:spChg>
        <pc:spChg chg="mod">
          <ac:chgData name="Thomas Eichmann" userId="642affab-e3a4-48d3-8f2b-1ec129463838" providerId="ADAL" clId="{465F96C1-A7C5-473C-8A2D-D04AA4D8B60B}" dt="2024-12-04T08:29:22.792" v="991" actId="20577"/>
          <ac:spMkLst>
            <pc:docMk/>
            <pc:sldMk cId="3482868830" sldId="2147480711"/>
            <ac:spMk id="9" creationId="{00000000-0000-0000-0000-000000000000}"/>
          </ac:spMkLst>
        </pc:spChg>
        <pc:spChg chg="mod">
          <ac:chgData name="Thomas Eichmann" userId="642affab-e3a4-48d3-8f2b-1ec129463838" providerId="ADAL" clId="{465F96C1-A7C5-473C-8A2D-D04AA4D8B60B}" dt="2024-12-04T09:09:45.305" v="1030" actId="20577"/>
          <ac:spMkLst>
            <pc:docMk/>
            <pc:sldMk cId="3482868830" sldId="2147480711"/>
            <ac:spMk id="87" creationId="{771E93CC-2D80-6685-D34E-9CCC0137F089}"/>
          </ac:spMkLst>
        </pc:spChg>
        <pc:spChg chg="add del mod">
          <ac:chgData name="Thomas Eichmann" userId="642affab-e3a4-48d3-8f2b-1ec129463838" providerId="ADAL" clId="{465F96C1-A7C5-473C-8A2D-D04AA4D8B60B}" dt="2024-12-04T09:09:52.817" v="1044" actId="20577"/>
          <ac:spMkLst>
            <pc:docMk/>
            <pc:sldMk cId="3482868830" sldId="2147480711"/>
            <ac:spMk id="91" creationId="{E1B8AC79-E629-A139-20FC-65271EADB9E2}"/>
          </ac:spMkLst>
        </pc:spChg>
        <pc:spChg chg="add del mod">
          <ac:chgData name="Thomas Eichmann" userId="642affab-e3a4-48d3-8f2b-1ec129463838" providerId="ADAL" clId="{465F96C1-A7C5-473C-8A2D-D04AA4D8B60B}" dt="2024-12-04T09:09:57.384" v="1053" actId="20577"/>
          <ac:spMkLst>
            <pc:docMk/>
            <pc:sldMk cId="3482868830" sldId="2147480711"/>
            <ac:spMk id="104" creationId="{4B1033A3-203A-644F-994B-3D3470F1FB8E}"/>
          </ac:spMkLst>
        </pc:spChg>
      </pc:sldChg>
      <pc:sldChg chg="modSp add mod">
        <pc:chgData name="Thomas Eichmann" userId="642affab-e3a4-48d3-8f2b-1ec129463838" providerId="ADAL" clId="{465F96C1-A7C5-473C-8A2D-D04AA4D8B60B}" dt="2024-12-03T16:15:43.845" v="834" actId="20577"/>
        <pc:sldMkLst>
          <pc:docMk/>
          <pc:sldMk cId="507145100" sldId="2147480712"/>
        </pc:sldMkLst>
        <pc:spChg chg="mod">
          <ac:chgData name="Thomas Eichmann" userId="642affab-e3a4-48d3-8f2b-1ec129463838" providerId="ADAL" clId="{465F96C1-A7C5-473C-8A2D-D04AA4D8B60B}" dt="2024-12-03T16:15:43.845" v="834" actId="20577"/>
          <ac:spMkLst>
            <pc:docMk/>
            <pc:sldMk cId="507145100" sldId="2147480712"/>
            <ac:spMk id="5" creationId="{BF36EF8D-82A7-0937-9B76-34A7ACCDEC17}"/>
          </ac:spMkLst>
        </pc:spChg>
      </pc:sldChg>
      <pc:sldMasterChg chg="modSldLayout">
        <pc:chgData name="Thomas Eichmann" userId="642affab-e3a4-48d3-8f2b-1ec129463838" providerId="ADAL" clId="{465F96C1-A7C5-473C-8A2D-D04AA4D8B60B}" dt="2024-12-03T10:44:11.491" v="702" actId="20577"/>
        <pc:sldMasterMkLst>
          <pc:docMk/>
          <pc:sldMasterMk cId="2646769785" sldId="2147483696"/>
        </pc:sldMasterMkLst>
        <pc:sldLayoutChg chg="modSp mod">
          <pc:chgData name="Thomas Eichmann" userId="642affab-e3a4-48d3-8f2b-1ec129463838" providerId="ADAL" clId="{465F96C1-A7C5-473C-8A2D-D04AA4D8B60B}" dt="2024-12-03T10:44:11.491" v="702" actId="20577"/>
          <pc:sldLayoutMkLst>
            <pc:docMk/>
            <pc:sldMasterMk cId="2646769785" sldId="2147483696"/>
            <pc:sldLayoutMk cId="3517397523" sldId="2147483648"/>
          </pc:sldLayoutMkLst>
          <pc:spChg chg="mod">
            <ac:chgData name="Thomas Eichmann" userId="642affab-e3a4-48d3-8f2b-1ec129463838" providerId="ADAL" clId="{465F96C1-A7C5-473C-8A2D-D04AA4D8B60B}" dt="2024-12-03T10:44:11.491" v="702" actId="20577"/>
            <ac:spMkLst>
              <pc:docMk/>
              <pc:sldMasterMk cId="2646769785" sldId="2147483696"/>
              <pc:sldLayoutMk cId="3517397523" sldId="2147483648"/>
              <ac:spMk id="2" creationId="{0F8FE5D6-C6BD-4A95-BC77-3C14ECA4382D}"/>
            </ac:spMkLst>
          </pc:spChg>
        </pc:sldLayoutChg>
      </pc:sldMasterChg>
      <pc:sldMasterChg chg="delSldLayout">
        <pc:chgData name="Thomas Eichmann" userId="642affab-e3a4-48d3-8f2b-1ec129463838" providerId="ADAL" clId="{465F96C1-A7C5-473C-8A2D-D04AA4D8B60B}" dt="2024-12-03T10:26:11.871" v="7" actId="47"/>
        <pc:sldMasterMkLst>
          <pc:docMk/>
          <pc:sldMasterMk cId="1785739705" sldId="2147483721"/>
        </pc:sldMasterMkLst>
        <pc:sldLayoutChg chg="del">
          <pc:chgData name="Thomas Eichmann" userId="642affab-e3a4-48d3-8f2b-1ec129463838" providerId="ADAL" clId="{465F96C1-A7C5-473C-8A2D-D04AA4D8B60B}" dt="2024-12-03T10:26:10.916" v="6" actId="47"/>
          <pc:sldLayoutMkLst>
            <pc:docMk/>
            <pc:sldMasterMk cId="1785739705" sldId="2147483721"/>
            <pc:sldLayoutMk cId="3224733329" sldId="2147483769"/>
          </pc:sldLayoutMkLst>
        </pc:sldLayoutChg>
        <pc:sldLayoutChg chg="del">
          <pc:chgData name="Thomas Eichmann" userId="642affab-e3a4-48d3-8f2b-1ec129463838" providerId="ADAL" clId="{465F96C1-A7C5-473C-8A2D-D04AA4D8B60B}" dt="2024-12-03T10:26:11.871" v="7" actId="47"/>
          <pc:sldLayoutMkLst>
            <pc:docMk/>
            <pc:sldMasterMk cId="1785739705" sldId="2147483721"/>
            <pc:sldLayoutMk cId="3187796562" sldId="2147483770"/>
          </pc:sldLayoutMkLst>
        </pc:sldLayoutChg>
      </pc:sldMasterChg>
      <pc:sldMasterChg chg="modSldLayout">
        <pc:chgData name="Thomas Eichmann" userId="642affab-e3a4-48d3-8f2b-1ec129463838" providerId="ADAL" clId="{465F96C1-A7C5-473C-8A2D-D04AA4D8B60B}" dt="2024-12-03T10:27:01.019" v="12" actId="6549"/>
        <pc:sldMasterMkLst>
          <pc:docMk/>
          <pc:sldMasterMk cId="1506392746" sldId="2147483748"/>
        </pc:sldMasterMkLst>
        <pc:sldLayoutChg chg="modSp mod">
          <pc:chgData name="Thomas Eichmann" userId="642affab-e3a4-48d3-8f2b-1ec129463838" providerId="ADAL" clId="{465F96C1-A7C5-473C-8A2D-D04AA4D8B60B}" dt="2024-12-03T10:27:01.019" v="12" actId="6549"/>
          <pc:sldLayoutMkLst>
            <pc:docMk/>
            <pc:sldMasterMk cId="1506392746" sldId="2147483748"/>
            <pc:sldLayoutMk cId="3822309007" sldId="2147483767"/>
          </pc:sldLayoutMkLst>
          <pc:spChg chg="mod">
            <ac:chgData name="Thomas Eichmann" userId="642affab-e3a4-48d3-8f2b-1ec129463838" providerId="ADAL" clId="{465F96C1-A7C5-473C-8A2D-D04AA4D8B60B}" dt="2024-12-03T10:27:01.019" v="12" actId="6549"/>
            <ac:spMkLst>
              <pc:docMk/>
              <pc:sldMasterMk cId="1506392746" sldId="2147483748"/>
              <pc:sldLayoutMk cId="3822309007" sldId="2147483767"/>
              <ac:spMk id="4" creationId="{4E3D603A-7559-4371-ACE3-B12E20084BAE}"/>
            </ac:spMkLst>
          </pc:spChg>
        </pc:sldLayoutChg>
      </pc:sldMasterChg>
      <pc:sldMasterChg chg="delSp mod delSldLayout modSldLayout">
        <pc:chgData name="Thomas Eichmann" userId="642affab-e3a4-48d3-8f2b-1ec129463838" providerId="ADAL" clId="{465F96C1-A7C5-473C-8A2D-D04AA4D8B60B}" dt="2024-12-04T09:05:26.672" v="998" actId="478"/>
        <pc:sldMasterMkLst>
          <pc:docMk/>
          <pc:sldMasterMk cId="2339830096" sldId="2147483769"/>
        </pc:sldMasterMkLst>
        <pc:sldLayoutChg chg="delSp modSp del mod">
          <pc:chgData name="Thomas Eichmann" userId="642affab-e3a4-48d3-8f2b-1ec129463838" providerId="ADAL" clId="{465F96C1-A7C5-473C-8A2D-D04AA4D8B60B}" dt="2024-12-03T10:29:03.278" v="168" actId="47"/>
          <pc:sldLayoutMkLst>
            <pc:docMk/>
            <pc:sldMasterMk cId="2339830096" sldId="2147483769"/>
            <pc:sldLayoutMk cId="1227491647" sldId="2147483773"/>
          </pc:sldLayoutMkLst>
        </pc:sldLayoutChg>
      </pc:sldMasterChg>
      <pc:sldMasterChg chg="del delSldLayout">
        <pc:chgData name="Thomas Eichmann" userId="642affab-e3a4-48d3-8f2b-1ec129463838" providerId="ADAL" clId="{465F96C1-A7C5-473C-8A2D-D04AA4D8B60B}" dt="2024-12-03T10:29:27.990" v="174" actId="47"/>
        <pc:sldMasterMkLst>
          <pc:docMk/>
          <pc:sldMasterMk cId="189755179" sldId="2147483774"/>
        </pc:sldMasterMkLst>
        <pc:sldLayoutChg chg="del">
          <pc:chgData name="Thomas Eichmann" userId="642affab-e3a4-48d3-8f2b-1ec129463838" providerId="ADAL" clId="{465F96C1-A7C5-473C-8A2D-D04AA4D8B60B}" dt="2024-12-03T10:29:27.990" v="174" actId="47"/>
          <pc:sldLayoutMkLst>
            <pc:docMk/>
            <pc:sldMasterMk cId="189755179" sldId="2147483774"/>
            <pc:sldLayoutMk cId="3441884568" sldId="2147483775"/>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83492824" sldId="2147483776"/>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947173925" sldId="2147483777"/>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19625295" sldId="2147483778"/>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721929852" sldId="2147483779"/>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229380920" sldId="2147483780"/>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1549375425" sldId="2147483781"/>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898390481" sldId="2147483782"/>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833324631" sldId="2147483783"/>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815388903" sldId="2147483784"/>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529631190" sldId="2147483785"/>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3330915807" sldId="2147483786"/>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962915185" sldId="2147483787"/>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557837231" sldId="2147483788"/>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523041072" sldId="2147483789"/>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2880969511" sldId="2147483790"/>
          </pc:sldLayoutMkLst>
        </pc:sldLayoutChg>
        <pc:sldLayoutChg chg="del">
          <pc:chgData name="Thomas Eichmann" userId="642affab-e3a4-48d3-8f2b-1ec129463838" providerId="ADAL" clId="{465F96C1-A7C5-473C-8A2D-D04AA4D8B60B}" dt="2024-12-03T10:29:27.990" v="174" actId="47"/>
          <pc:sldLayoutMkLst>
            <pc:docMk/>
            <pc:sldMasterMk cId="189755179" sldId="2147483774"/>
            <pc:sldLayoutMk cId="4049948260" sldId="2147483791"/>
          </pc:sldLayoutMkLst>
        </pc:sldLayoutChg>
      </pc:sldMasterChg>
      <pc:sldMasterChg chg="delSp mod">
        <pc:chgData name="Thomas Eichmann" userId="642affab-e3a4-48d3-8f2b-1ec129463838" providerId="ADAL" clId="{465F96C1-A7C5-473C-8A2D-D04AA4D8B60B}" dt="2024-12-04T09:05:21.847" v="997" actId="478"/>
        <pc:sldMasterMkLst>
          <pc:docMk/>
          <pc:sldMasterMk cId="588208629" sldId="2147483793"/>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64BFE-611C-4DA2-9C19-C9B62CBD02E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DE"/>
        </a:p>
      </dgm:t>
    </dgm:pt>
    <dgm:pt modelId="{57153FF7-1B0D-405D-9A7E-1F198AAA1146}">
      <dgm:prSet phldrT="[Text]"/>
      <dgm:spPr/>
      <dgm:t>
        <a:bodyPr/>
        <a:lstStyle/>
        <a:p>
          <a:r>
            <a:rPr lang="de-DE"/>
            <a:t>Beteiligung</a:t>
          </a:r>
        </a:p>
      </dgm:t>
    </dgm:pt>
    <dgm:pt modelId="{B6ACCFCB-AA16-45A1-9E2E-F4D7F71A06A9}" type="parTrans" cxnId="{4C9B029F-770F-45BC-9397-7EBF55BA4B3D}">
      <dgm:prSet/>
      <dgm:spPr/>
      <dgm:t>
        <a:bodyPr/>
        <a:lstStyle/>
        <a:p>
          <a:endParaRPr lang="de-DE"/>
        </a:p>
      </dgm:t>
    </dgm:pt>
    <dgm:pt modelId="{A1995D9F-9064-4F60-A7B1-F15E4584F5A5}" type="sibTrans" cxnId="{4C9B029F-770F-45BC-9397-7EBF55BA4B3D}">
      <dgm:prSet/>
      <dgm:spPr/>
      <dgm:t>
        <a:bodyPr/>
        <a:lstStyle/>
        <a:p>
          <a:endParaRPr lang="de-DE"/>
        </a:p>
      </dgm:t>
    </dgm:pt>
    <dgm:pt modelId="{0B09A775-B04A-4CE5-A8E3-9740A767AA99}">
      <dgm:prSet phldrT="[Text]"/>
      <dgm:spPr/>
      <dgm:t>
        <a:bodyPr/>
        <a:lstStyle/>
        <a:p>
          <a:r>
            <a:rPr lang="de-DE"/>
            <a:t>Strategie-erfahrungen</a:t>
          </a:r>
        </a:p>
      </dgm:t>
    </dgm:pt>
    <dgm:pt modelId="{E81AB0C1-8AD6-4BCC-B644-68C8FA0144F5}" type="parTrans" cxnId="{8BD4997F-03EE-4E6A-848C-469F2EE87632}">
      <dgm:prSet/>
      <dgm:spPr/>
      <dgm:t>
        <a:bodyPr/>
        <a:lstStyle/>
        <a:p>
          <a:endParaRPr lang="de-DE"/>
        </a:p>
      </dgm:t>
    </dgm:pt>
    <dgm:pt modelId="{4D657DE5-CC39-4E6C-8750-D5E68A5DF385}" type="sibTrans" cxnId="{8BD4997F-03EE-4E6A-848C-469F2EE87632}">
      <dgm:prSet/>
      <dgm:spPr/>
      <dgm:t>
        <a:bodyPr/>
        <a:lstStyle/>
        <a:p>
          <a:endParaRPr lang="de-DE"/>
        </a:p>
      </dgm:t>
    </dgm:pt>
    <dgm:pt modelId="{EC605EB6-ADC5-4BB6-ACCB-2CE7D75AAEEE}">
      <dgm:prSet phldrT="[Text]"/>
      <dgm:spPr/>
      <dgm:t>
        <a:bodyPr/>
        <a:lstStyle/>
        <a:p>
          <a:r>
            <a:rPr lang="de-DE"/>
            <a:t>Ausrichtung</a:t>
          </a:r>
        </a:p>
      </dgm:t>
    </dgm:pt>
    <dgm:pt modelId="{1FF59F09-EAA3-436E-ACE1-2BC05BAEDC04}" type="parTrans" cxnId="{16EA4B89-BDCC-4B59-A408-5A7C2DB9DA36}">
      <dgm:prSet/>
      <dgm:spPr/>
      <dgm:t>
        <a:bodyPr/>
        <a:lstStyle/>
        <a:p>
          <a:endParaRPr lang="de-DE"/>
        </a:p>
      </dgm:t>
    </dgm:pt>
    <dgm:pt modelId="{CECD147E-A228-4845-936A-8402C4E4D5D4}" type="sibTrans" cxnId="{16EA4B89-BDCC-4B59-A408-5A7C2DB9DA36}">
      <dgm:prSet/>
      <dgm:spPr/>
      <dgm:t>
        <a:bodyPr/>
        <a:lstStyle/>
        <a:p>
          <a:endParaRPr lang="de-DE"/>
        </a:p>
      </dgm:t>
    </dgm:pt>
    <dgm:pt modelId="{17A47F49-9292-4EA8-984B-4113E8CE58D8}">
      <dgm:prSet phldrT="[Text]"/>
      <dgm:spPr/>
      <dgm:t>
        <a:bodyPr/>
        <a:lstStyle/>
        <a:p>
          <a:r>
            <a:rPr lang="de-DE"/>
            <a:t>Umsetzungsplan im Landesverband</a:t>
          </a:r>
        </a:p>
      </dgm:t>
    </dgm:pt>
    <dgm:pt modelId="{CD238AC8-CD1D-4807-B0A3-0A6019D1D722}" type="parTrans" cxnId="{9558AAB8-C535-405F-8934-FE47CBFC7D5D}">
      <dgm:prSet/>
      <dgm:spPr/>
      <dgm:t>
        <a:bodyPr/>
        <a:lstStyle/>
        <a:p>
          <a:endParaRPr lang="de-DE"/>
        </a:p>
      </dgm:t>
    </dgm:pt>
    <dgm:pt modelId="{9310E80D-19CC-4ED9-91B5-BD3526679263}" type="sibTrans" cxnId="{9558AAB8-C535-405F-8934-FE47CBFC7D5D}">
      <dgm:prSet/>
      <dgm:spPr/>
      <dgm:t>
        <a:bodyPr/>
        <a:lstStyle/>
        <a:p>
          <a:endParaRPr lang="de-DE"/>
        </a:p>
      </dgm:t>
    </dgm:pt>
    <dgm:pt modelId="{E104ED6C-0D7F-4246-A82A-58B535475853}" type="pres">
      <dgm:prSet presAssocID="{05264BFE-611C-4DA2-9C19-C9B62CBD02E8}" presName="Name0" presStyleCnt="0">
        <dgm:presLayoutVars>
          <dgm:chMax val="4"/>
          <dgm:resizeHandles val="exact"/>
        </dgm:presLayoutVars>
      </dgm:prSet>
      <dgm:spPr/>
    </dgm:pt>
    <dgm:pt modelId="{7CD82DDD-3B84-4C84-B2EA-3B8170D9D417}" type="pres">
      <dgm:prSet presAssocID="{05264BFE-611C-4DA2-9C19-C9B62CBD02E8}" presName="ellipse" presStyleLbl="trBgShp" presStyleIdx="0" presStyleCnt="1"/>
      <dgm:spPr/>
    </dgm:pt>
    <dgm:pt modelId="{35A2A330-97F4-4725-9588-488CFEE71A2E}" type="pres">
      <dgm:prSet presAssocID="{05264BFE-611C-4DA2-9C19-C9B62CBD02E8}" presName="arrow1" presStyleLbl="fgShp" presStyleIdx="0" presStyleCnt="1"/>
      <dgm:spPr/>
    </dgm:pt>
    <dgm:pt modelId="{551D98A4-4029-45A4-BB71-CDB5DA72F827}" type="pres">
      <dgm:prSet presAssocID="{05264BFE-611C-4DA2-9C19-C9B62CBD02E8}" presName="rectangle" presStyleLbl="revTx" presStyleIdx="0" presStyleCnt="1">
        <dgm:presLayoutVars>
          <dgm:bulletEnabled val="1"/>
        </dgm:presLayoutVars>
      </dgm:prSet>
      <dgm:spPr/>
    </dgm:pt>
    <dgm:pt modelId="{4E21582D-7926-4DF3-9CE1-73C144805C61}" type="pres">
      <dgm:prSet presAssocID="{0B09A775-B04A-4CE5-A8E3-9740A767AA99}" presName="item1" presStyleLbl="node1" presStyleIdx="0" presStyleCnt="3">
        <dgm:presLayoutVars>
          <dgm:bulletEnabled val="1"/>
        </dgm:presLayoutVars>
      </dgm:prSet>
      <dgm:spPr/>
    </dgm:pt>
    <dgm:pt modelId="{41D8825E-938B-40AF-90B5-0024B2B6D34C}" type="pres">
      <dgm:prSet presAssocID="{EC605EB6-ADC5-4BB6-ACCB-2CE7D75AAEEE}" presName="item2" presStyleLbl="node1" presStyleIdx="1" presStyleCnt="3">
        <dgm:presLayoutVars>
          <dgm:bulletEnabled val="1"/>
        </dgm:presLayoutVars>
      </dgm:prSet>
      <dgm:spPr/>
    </dgm:pt>
    <dgm:pt modelId="{A35C310F-C56F-4335-9FFC-2B0BBC797F2D}" type="pres">
      <dgm:prSet presAssocID="{17A47F49-9292-4EA8-984B-4113E8CE58D8}" presName="item3" presStyleLbl="node1" presStyleIdx="2" presStyleCnt="3">
        <dgm:presLayoutVars>
          <dgm:bulletEnabled val="1"/>
        </dgm:presLayoutVars>
      </dgm:prSet>
      <dgm:spPr/>
    </dgm:pt>
    <dgm:pt modelId="{DDC59B27-9D45-4CF8-B410-A187E20F6220}" type="pres">
      <dgm:prSet presAssocID="{05264BFE-611C-4DA2-9C19-C9B62CBD02E8}" presName="funnel" presStyleLbl="trAlignAcc1" presStyleIdx="0" presStyleCnt="1"/>
      <dgm:spPr/>
    </dgm:pt>
  </dgm:ptLst>
  <dgm:cxnLst>
    <dgm:cxn modelId="{589E150B-B008-487A-8372-E04747912664}" type="presOf" srcId="{17A47F49-9292-4EA8-984B-4113E8CE58D8}" destId="{551D98A4-4029-45A4-BB71-CDB5DA72F827}" srcOrd="0" destOrd="0" presId="urn:microsoft.com/office/officeart/2005/8/layout/funnel1"/>
    <dgm:cxn modelId="{C1A4781F-ABAE-4032-875D-4E7D4679368E}" type="presOf" srcId="{0B09A775-B04A-4CE5-A8E3-9740A767AA99}" destId="{41D8825E-938B-40AF-90B5-0024B2B6D34C}" srcOrd="0" destOrd="0" presId="urn:microsoft.com/office/officeart/2005/8/layout/funnel1"/>
    <dgm:cxn modelId="{68C5A447-4DE7-47C4-8B18-FB000ABA8461}" type="presOf" srcId="{05264BFE-611C-4DA2-9C19-C9B62CBD02E8}" destId="{E104ED6C-0D7F-4246-A82A-58B535475853}" srcOrd="0" destOrd="0" presId="urn:microsoft.com/office/officeart/2005/8/layout/funnel1"/>
    <dgm:cxn modelId="{8BD4997F-03EE-4E6A-848C-469F2EE87632}" srcId="{05264BFE-611C-4DA2-9C19-C9B62CBD02E8}" destId="{0B09A775-B04A-4CE5-A8E3-9740A767AA99}" srcOrd="1" destOrd="0" parTransId="{E81AB0C1-8AD6-4BCC-B644-68C8FA0144F5}" sibTransId="{4D657DE5-CC39-4E6C-8750-D5E68A5DF385}"/>
    <dgm:cxn modelId="{16EA4B89-BDCC-4B59-A408-5A7C2DB9DA36}" srcId="{05264BFE-611C-4DA2-9C19-C9B62CBD02E8}" destId="{EC605EB6-ADC5-4BB6-ACCB-2CE7D75AAEEE}" srcOrd="2" destOrd="0" parTransId="{1FF59F09-EAA3-436E-ACE1-2BC05BAEDC04}" sibTransId="{CECD147E-A228-4845-936A-8402C4E4D5D4}"/>
    <dgm:cxn modelId="{4C9B029F-770F-45BC-9397-7EBF55BA4B3D}" srcId="{05264BFE-611C-4DA2-9C19-C9B62CBD02E8}" destId="{57153FF7-1B0D-405D-9A7E-1F198AAA1146}" srcOrd="0" destOrd="0" parTransId="{B6ACCFCB-AA16-45A1-9E2E-F4D7F71A06A9}" sibTransId="{A1995D9F-9064-4F60-A7B1-F15E4584F5A5}"/>
    <dgm:cxn modelId="{9558AAB8-C535-405F-8934-FE47CBFC7D5D}" srcId="{05264BFE-611C-4DA2-9C19-C9B62CBD02E8}" destId="{17A47F49-9292-4EA8-984B-4113E8CE58D8}" srcOrd="3" destOrd="0" parTransId="{CD238AC8-CD1D-4807-B0A3-0A6019D1D722}" sibTransId="{9310E80D-19CC-4ED9-91B5-BD3526679263}"/>
    <dgm:cxn modelId="{6A57F9F5-719E-41EC-A6F0-DADED9CDDC31}" type="presOf" srcId="{57153FF7-1B0D-405D-9A7E-1F198AAA1146}" destId="{A35C310F-C56F-4335-9FFC-2B0BBC797F2D}" srcOrd="0" destOrd="0" presId="urn:microsoft.com/office/officeart/2005/8/layout/funnel1"/>
    <dgm:cxn modelId="{BCB825F8-BB38-4DDF-87B5-3717241549B7}" type="presOf" srcId="{EC605EB6-ADC5-4BB6-ACCB-2CE7D75AAEEE}" destId="{4E21582D-7926-4DF3-9CE1-73C144805C61}" srcOrd="0" destOrd="0" presId="urn:microsoft.com/office/officeart/2005/8/layout/funnel1"/>
    <dgm:cxn modelId="{A1742148-5CD1-4508-8540-F3E4BBE3B2B9}" type="presParOf" srcId="{E104ED6C-0D7F-4246-A82A-58B535475853}" destId="{7CD82DDD-3B84-4C84-B2EA-3B8170D9D417}" srcOrd="0" destOrd="0" presId="urn:microsoft.com/office/officeart/2005/8/layout/funnel1"/>
    <dgm:cxn modelId="{26162717-A93D-428B-A0E8-D0164DAF947B}" type="presParOf" srcId="{E104ED6C-0D7F-4246-A82A-58B535475853}" destId="{35A2A330-97F4-4725-9588-488CFEE71A2E}" srcOrd="1" destOrd="0" presId="urn:microsoft.com/office/officeart/2005/8/layout/funnel1"/>
    <dgm:cxn modelId="{71537A5D-8693-4019-884F-821EA03CC9CC}" type="presParOf" srcId="{E104ED6C-0D7F-4246-A82A-58B535475853}" destId="{551D98A4-4029-45A4-BB71-CDB5DA72F827}" srcOrd="2" destOrd="0" presId="urn:microsoft.com/office/officeart/2005/8/layout/funnel1"/>
    <dgm:cxn modelId="{8D6E3929-DDE3-4CB5-835E-94B04638B80E}" type="presParOf" srcId="{E104ED6C-0D7F-4246-A82A-58B535475853}" destId="{4E21582D-7926-4DF3-9CE1-73C144805C61}" srcOrd="3" destOrd="0" presId="urn:microsoft.com/office/officeart/2005/8/layout/funnel1"/>
    <dgm:cxn modelId="{5CC64C10-4AE0-4FCF-B277-F91A7AA45988}" type="presParOf" srcId="{E104ED6C-0D7F-4246-A82A-58B535475853}" destId="{41D8825E-938B-40AF-90B5-0024B2B6D34C}" srcOrd="4" destOrd="0" presId="urn:microsoft.com/office/officeart/2005/8/layout/funnel1"/>
    <dgm:cxn modelId="{035C737A-7A97-4060-AEA1-9B30A8634972}" type="presParOf" srcId="{E104ED6C-0D7F-4246-A82A-58B535475853}" destId="{A35C310F-C56F-4335-9FFC-2B0BBC797F2D}" srcOrd="5" destOrd="0" presId="urn:microsoft.com/office/officeart/2005/8/layout/funnel1"/>
    <dgm:cxn modelId="{0B45E453-A247-40C4-BD7E-A4282DF22613}" type="presParOf" srcId="{E104ED6C-0D7F-4246-A82A-58B535475853}" destId="{DDC59B27-9D45-4CF8-B410-A187E20F622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66B93-50E7-4355-B47A-3E0A22D83BF8}"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de-DE"/>
        </a:p>
      </dgm:t>
    </dgm:pt>
    <dgm:pt modelId="{201E281C-5666-40D5-880E-66F2E8298AD3}">
      <dgm:prSet phldrT="[Text]"/>
      <dgm:spPr/>
      <dgm:t>
        <a:bodyPr/>
        <a:lstStyle/>
        <a:p>
          <a:r>
            <a:rPr lang="de-DE" dirty="0"/>
            <a:t>Analyse</a:t>
          </a:r>
        </a:p>
      </dgm:t>
    </dgm:pt>
    <dgm:pt modelId="{5DA5FDED-65E8-4D7D-B972-3B7CAAF1B8CC}" type="parTrans" cxnId="{56EF695C-0CBC-40A4-BF88-21C923D35EB4}">
      <dgm:prSet/>
      <dgm:spPr/>
      <dgm:t>
        <a:bodyPr/>
        <a:lstStyle/>
        <a:p>
          <a:endParaRPr lang="de-DE"/>
        </a:p>
      </dgm:t>
    </dgm:pt>
    <dgm:pt modelId="{D9B778A8-BB61-498E-9EE1-F9993BB9B80A}" type="sibTrans" cxnId="{56EF695C-0CBC-40A4-BF88-21C923D35EB4}">
      <dgm:prSet/>
      <dgm:spPr/>
      <dgm:t>
        <a:bodyPr/>
        <a:lstStyle/>
        <a:p>
          <a:endParaRPr lang="de-DE"/>
        </a:p>
      </dgm:t>
    </dgm:pt>
    <dgm:pt modelId="{8A3E8B42-9601-4D08-8A64-58B1E2D1121A}">
      <dgm:prSet phldrT="[Text]"/>
      <dgm:spPr/>
      <dgm:t>
        <a:bodyPr/>
        <a:lstStyle/>
        <a:p>
          <a:r>
            <a:rPr lang="de-DE" dirty="0"/>
            <a:t>Ziele entwickeln und formulieren</a:t>
          </a:r>
        </a:p>
      </dgm:t>
    </dgm:pt>
    <dgm:pt modelId="{FE36F3D0-7A68-4525-A585-185FFE7424F5}" type="parTrans" cxnId="{951DA459-435D-4516-A667-34C9FDE319AB}">
      <dgm:prSet/>
      <dgm:spPr/>
      <dgm:t>
        <a:bodyPr/>
        <a:lstStyle/>
        <a:p>
          <a:endParaRPr lang="de-DE"/>
        </a:p>
      </dgm:t>
    </dgm:pt>
    <dgm:pt modelId="{E4471B1D-65FE-458E-AC0D-249827E05F2F}" type="sibTrans" cxnId="{951DA459-435D-4516-A667-34C9FDE319AB}">
      <dgm:prSet/>
      <dgm:spPr/>
      <dgm:t>
        <a:bodyPr/>
        <a:lstStyle/>
        <a:p>
          <a:endParaRPr lang="de-DE"/>
        </a:p>
      </dgm:t>
    </dgm:pt>
    <dgm:pt modelId="{0DDB9386-7994-4B57-BBC2-55933021F53B}">
      <dgm:prSet phldrT="[Text]"/>
      <dgm:spPr/>
      <dgm:t>
        <a:bodyPr/>
        <a:lstStyle/>
        <a:p>
          <a:r>
            <a:rPr lang="de-DE" dirty="0"/>
            <a:t>Umsetzung</a:t>
          </a:r>
        </a:p>
      </dgm:t>
    </dgm:pt>
    <dgm:pt modelId="{5244776C-E78D-48B8-9DBE-8D34C7F86F8C}" type="parTrans" cxnId="{5B84CFE9-0D0D-43F8-AA7E-04366758F7EE}">
      <dgm:prSet/>
      <dgm:spPr/>
      <dgm:t>
        <a:bodyPr/>
        <a:lstStyle/>
        <a:p>
          <a:endParaRPr lang="de-DE"/>
        </a:p>
      </dgm:t>
    </dgm:pt>
    <dgm:pt modelId="{A9A82D21-ECE0-41B8-BD18-F1D7B98A7922}" type="sibTrans" cxnId="{5B84CFE9-0D0D-43F8-AA7E-04366758F7EE}">
      <dgm:prSet/>
      <dgm:spPr/>
      <dgm:t>
        <a:bodyPr/>
        <a:lstStyle/>
        <a:p>
          <a:endParaRPr lang="de-DE"/>
        </a:p>
      </dgm:t>
    </dgm:pt>
    <dgm:pt modelId="{CB395524-B7C5-4B78-B89E-7D38F99AA388}">
      <dgm:prSet phldrT="[Text]"/>
      <dgm:spPr/>
      <dgm:t>
        <a:bodyPr/>
        <a:lstStyle/>
        <a:p>
          <a:r>
            <a:rPr lang="de-DE" dirty="0"/>
            <a:t>Auswerten</a:t>
          </a:r>
        </a:p>
      </dgm:t>
    </dgm:pt>
    <dgm:pt modelId="{61E9A8A7-1FCD-4A71-96DF-D1DE4251CBB7}" type="parTrans" cxnId="{F8FB97E7-0650-4C87-878E-0ADC08154FA7}">
      <dgm:prSet/>
      <dgm:spPr/>
      <dgm:t>
        <a:bodyPr/>
        <a:lstStyle/>
        <a:p>
          <a:endParaRPr lang="de-DE"/>
        </a:p>
      </dgm:t>
    </dgm:pt>
    <dgm:pt modelId="{2D54CDD7-8143-4BF7-B56D-C27C64938937}" type="sibTrans" cxnId="{F8FB97E7-0650-4C87-878E-0ADC08154FA7}">
      <dgm:prSet/>
      <dgm:spPr/>
      <dgm:t>
        <a:bodyPr/>
        <a:lstStyle/>
        <a:p>
          <a:endParaRPr lang="de-DE"/>
        </a:p>
      </dgm:t>
    </dgm:pt>
    <dgm:pt modelId="{7ACA76E3-292E-4F7C-9C6F-06A762A6E82C}" type="pres">
      <dgm:prSet presAssocID="{32A66B93-50E7-4355-B47A-3E0A22D83BF8}" presName="Name0" presStyleCnt="0">
        <dgm:presLayoutVars>
          <dgm:dir/>
          <dgm:animOne val="branch"/>
          <dgm:animLvl val="lvl"/>
        </dgm:presLayoutVars>
      </dgm:prSet>
      <dgm:spPr/>
    </dgm:pt>
    <dgm:pt modelId="{9BFB5E26-F8A8-40F4-807D-D8E6C269379B}" type="pres">
      <dgm:prSet presAssocID="{201E281C-5666-40D5-880E-66F2E8298AD3}" presName="chaos" presStyleCnt="0"/>
      <dgm:spPr/>
    </dgm:pt>
    <dgm:pt modelId="{77623AB6-FD21-4FAC-BD28-3CF11E47DA50}" type="pres">
      <dgm:prSet presAssocID="{201E281C-5666-40D5-880E-66F2E8298AD3}" presName="parTx1" presStyleLbl="revTx" presStyleIdx="0" presStyleCnt="3"/>
      <dgm:spPr/>
    </dgm:pt>
    <dgm:pt modelId="{8BBB63C6-DAC5-4E00-867E-F54F5CD0A0AB}" type="pres">
      <dgm:prSet presAssocID="{201E281C-5666-40D5-880E-66F2E8298AD3}" presName="c1" presStyleLbl="node1" presStyleIdx="0" presStyleCnt="19"/>
      <dgm:spPr/>
    </dgm:pt>
    <dgm:pt modelId="{A84571B8-0D59-431E-B842-1F6697114BC8}" type="pres">
      <dgm:prSet presAssocID="{201E281C-5666-40D5-880E-66F2E8298AD3}" presName="c2" presStyleLbl="node1" presStyleIdx="1" presStyleCnt="19"/>
      <dgm:spPr/>
    </dgm:pt>
    <dgm:pt modelId="{97DCBE4A-E75F-4DBA-85C9-B406485DE54F}" type="pres">
      <dgm:prSet presAssocID="{201E281C-5666-40D5-880E-66F2E8298AD3}" presName="c3" presStyleLbl="node1" presStyleIdx="2" presStyleCnt="19"/>
      <dgm:spPr/>
    </dgm:pt>
    <dgm:pt modelId="{F3C13E3B-4250-4168-B29A-57F2859C2515}" type="pres">
      <dgm:prSet presAssocID="{201E281C-5666-40D5-880E-66F2E8298AD3}" presName="c4" presStyleLbl="node1" presStyleIdx="3" presStyleCnt="19"/>
      <dgm:spPr/>
    </dgm:pt>
    <dgm:pt modelId="{545B9B5B-4423-4315-B69F-AC084AC67EDB}" type="pres">
      <dgm:prSet presAssocID="{201E281C-5666-40D5-880E-66F2E8298AD3}" presName="c5" presStyleLbl="node1" presStyleIdx="4" presStyleCnt="19"/>
      <dgm:spPr/>
    </dgm:pt>
    <dgm:pt modelId="{6EC12C13-38A6-4CA3-A2D8-BBC72FEF009A}" type="pres">
      <dgm:prSet presAssocID="{201E281C-5666-40D5-880E-66F2E8298AD3}" presName="c6" presStyleLbl="node1" presStyleIdx="5" presStyleCnt="19"/>
      <dgm:spPr/>
    </dgm:pt>
    <dgm:pt modelId="{BD684360-148D-4506-BE7A-84A423EF219B}" type="pres">
      <dgm:prSet presAssocID="{201E281C-5666-40D5-880E-66F2E8298AD3}" presName="c7" presStyleLbl="node1" presStyleIdx="6" presStyleCnt="19"/>
      <dgm:spPr/>
    </dgm:pt>
    <dgm:pt modelId="{3AD15332-9FFD-4F89-BBBF-C34CD39813EB}" type="pres">
      <dgm:prSet presAssocID="{201E281C-5666-40D5-880E-66F2E8298AD3}" presName="c8" presStyleLbl="node1" presStyleIdx="7" presStyleCnt="19"/>
      <dgm:spPr/>
    </dgm:pt>
    <dgm:pt modelId="{A151E41E-FD16-4FB1-8197-FAA520921E78}" type="pres">
      <dgm:prSet presAssocID="{201E281C-5666-40D5-880E-66F2E8298AD3}" presName="c9" presStyleLbl="node1" presStyleIdx="8" presStyleCnt="19"/>
      <dgm:spPr/>
    </dgm:pt>
    <dgm:pt modelId="{4A26AD42-3685-4E27-A42B-B42769AA8C55}" type="pres">
      <dgm:prSet presAssocID="{201E281C-5666-40D5-880E-66F2E8298AD3}" presName="c10" presStyleLbl="node1" presStyleIdx="9" presStyleCnt="19"/>
      <dgm:spPr/>
    </dgm:pt>
    <dgm:pt modelId="{165E0E93-E151-4AA1-B0B7-E6E6385A473A}" type="pres">
      <dgm:prSet presAssocID="{201E281C-5666-40D5-880E-66F2E8298AD3}" presName="c11" presStyleLbl="node1" presStyleIdx="10" presStyleCnt="19"/>
      <dgm:spPr/>
    </dgm:pt>
    <dgm:pt modelId="{8ABC5911-3856-47AA-A275-E3BC59218508}" type="pres">
      <dgm:prSet presAssocID="{201E281C-5666-40D5-880E-66F2E8298AD3}" presName="c12" presStyleLbl="node1" presStyleIdx="11" presStyleCnt="19"/>
      <dgm:spPr/>
    </dgm:pt>
    <dgm:pt modelId="{3A8EA086-BC71-4BE4-BB09-7B4F3FD12AFE}" type="pres">
      <dgm:prSet presAssocID="{201E281C-5666-40D5-880E-66F2E8298AD3}" presName="c13" presStyleLbl="node1" presStyleIdx="12" presStyleCnt="19"/>
      <dgm:spPr/>
    </dgm:pt>
    <dgm:pt modelId="{222EDC55-B420-4D6F-BC3A-A85EAEC436C0}" type="pres">
      <dgm:prSet presAssocID="{201E281C-5666-40D5-880E-66F2E8298AD3}" presName="c14" presStyleLbl="node1" presStyleIdx="13" presStyleCnt="19"/>
      <dgm:spPr/>
    </dgm:pt>
    <dgm:pt modelId="{51AEE0E9-4319-41B3-B72B-E5A40CC6E605}" type="pres">
      <dgm:prSet presAssocID="{201E281C-5666-40D5-880E-66F2E8298AD3}" presName="c15" presStyleLbl="node1" presStyleIdx="14" presStyleCnt="19"/>
      <dgm:spPr/>
    </dgm:pt>
    <dgm:pt modelId="{0E3CAF34-F9FC-429F-A2E0-E2AD440DE4D4}" type="pres">
      <dgm:prSet presAssocID="{201E281C-5666-40D5-880E-66F2E8298AD3}" presName="c16" presStyleLbl="node1" presStyleIdx="15" presStyleCnt="19"/>
      <dgm:spPr/>
    </dgm:pt>
    <dgm:pt modelId="{1712363F-5A37-4018-B8E8-8D5136761B82}" type="pres">
      <dgm:prSet presAssocID="{201E281C-5666-40D5-880E-66F2E8298AD3}" presName="c17" presStyleLbl="node1" presStyleIdx="16" presStyleCnt="19"/>
      <dgm:spPr/>
    </dgm:pt>
    <dgm:pt modelId="{BBCCB17A-5C2E-4F6A-933C-A1DC86AEB896}" type="pres">
      <dgm:prSet presAssocID="{201E281C-5666-40D5-880E-66F2E8298AD3}" presName="c18" presStyleLbl="node1" presStyleIdx="17" presStyleCnt="19"/>
      <dgm:spPr/>
    </dgm:pt>
    <dgm:pt modelId="{0C9A1422-9695-4B6F-BCA5-84EAFA83C3CE}" type="pres">
      <dgm:prSet presAssocID="{D9B778A8-BB61-498E-9EE1-F9993BB9B80A}" presName="chevronComposite1" presStyleCnt="0"/>
      <dgm:spPr/>
    </dgm:pt>
    <dgm:pt modelId="{15F6292D-A7FD-4E5B-9115-D83A8809AC9A}" type="pres">
      <dgm:prSet presAssocID="{D9B778A8-BB61-498E-9EE1-F9993BB9B80A}" presName="chevron1" presStyleLbl="sibTrans2D1" presStyleIdx="0" presStyleCnt="3"/>
      <dgm:spPr/>
    </dgm:pt>
    <dgm:pt modelId="{C9C5758B-1B06-452B-A1C1-CF81A96E4838}" type="pres">
      <dgm:prSet presAssocID="{D9B778A8-BB61-498E-9EE1-F9993BB9B80A}" presName="spChevron1" presStyleCnt="0"/>
      <dgm:spPr/>
    </dgm:pt>
    <dgm:pt modelId="{47ABE54D-00F3-41EA-8E00-C93053C9569D}" type="pres">
      <dgm:prSet presAssocID="{8A3E8B42-9601-4D08-8A64-58B1E2D1121A}" presName="middle" presStyleCnt="0"/>
      <dgm:spPr/>
    </dgm:pt>
    <dgm:pt modelId="{345A3B57-6CB5-41B6-92B3-CB1E48E7E800}" type="pres">
      <dgm:prSet presAssocID="{8A3E8B42-9601-4D08-8A64-58B1E2D1121A}" presName="parTxMid" presStyleLbl="revTx" presStyleIdx="1" presStyleCnt="3"/>
      <dgm:spPr/>
    </dgm:pt>
    <dgm:pt modelId="{19A3C7FE-276F-4651-929B-ED05DA8E48A0}" type="pres">
      <dgm:prSet presAssocID="{8A3E8B42-9601-4D08-8A64-58B1E2D1121A}" presName="spMid" presStyleCnt="0"/>
      <dgm:spPr/>
    </dgm:pt>
    <dgm:pt modelId="{90C9DBE1-66D9-4EB4-B48E-D0DC6C673847}" type="pres">
      <dgm:prSet presAssocID="{E4471B1D-65FE-458E-AC0D-249827E05F2F}" presName="chevronComposite1" presStyleCnt="0"/>
      <dgm:spPr/>
    </dgm:pt>
    <dgm:pt modelId="{EA845FBE-00D3-4D85-A0D8-DA029FE96FAE}" type="pres">
      <dgm:prSet presAssocID="{E4471B1D-65FE-458E-AC0D-249827E05F2F}" presName="chevron1" presStyleLbl="sibTrans2D1" presStyleIdx="1" presStyleCnt="3"/>
      <dgm:spPr/>
    </dgm:pt>
    <dgm:pt modelId="{10AB9587-D19D-4322-BC42-268CBFD22D1B}" type="pres">
      <dgm:prSet presAssocID="{E4471B1D-65FE-458E-AC0D-249827E05F2F}" presName="spChevron1" presStyleCnt="0"/>
      <dgm:spPr/>
    </dgm:pt>
    <dgm:pt modelId="{5F73A871-4C29-4D5B-964F-2729D9F38C04}" type="pres">
      <dgm:prSet presAssocID="{0DDB9386-7994-4B57-BBC2-55933021F53B}" presName="middle" presStyleCnt="0"/>
      <dgm:spPr/>
    </dgm:pt>
    <dgm:pt modelId="{CD70C42F-15FC-479C-A8AC-686718BCBB1A}" type="pres">
      <dgm:prSet presAssocID="{0DDB9386-7994-4B57-BBC2-55933021F53B}" presName="parTxMid" presStyleLbl="revTx" presStyleIdx="2" presStyleCnt="3"/>
      <dgm:spPr/>
    </dgm:pt>
    <dgm:pt modelId="{0942EC71-8507-42EE-9006-990027D1AA61}" type="pres">
      <dgm:prSet presAssocID="{0DDB9386-7994-4B57-BBC2-55933021F53B}" presName="spMid" presStyleCnt="0"/>
      <dgm:spPr/>
    </dgm:pt>
    <dgm:pt modelId="{B5969B91-4B30-4568-BFEC-4D7BC2F0F130}" type="pres">
      <dgm:prSet presAssocID="{A9A82D21-ECE0-41B8-BD18-F1D7B98A7922}" presName="chevronComposite1" presStyleCnt="0"/>
      <dgm:spPr/>
    </dgm:pt>
    <dgm:pt modelId="{4D0C81A0-9C8D-4E49-995D-1BEB152D0620}" type="pres">
      <dgm:prSet presAssocID="{A9A82D21-ECE0-41B8-BD18-F1D7B98A7922}" presName="chevron1" presStyleLbl="sibTrans2D1" presStyleIdx="2" presStyleCnt="3"/>
      <dgm:spPr/>
    </dgm:pt>
    <dgm:pt modelId="{7C21F130-39AD-4BCD-B155-734099518ACE}" type="pres">
      <dgm:prSet presAssocID="{A9A82D21-ECE0-41B8-BD18-F1D7B98A7922}" presName="spChevron1" presStyleCnt="0"/>
      <dgm:spPr/>
    </dgm:pt>
    <dgm:pt modelId="{89521AB3-AC10-48C8-B757-703E8EFEB70F}" type="pres">
      <dgm:prSet presAssocID="{CB395524-B7C5-4B78-B89E-7D38F99AA388}" presName="last" presStyleCnt="0"/>
      <dgm:spPr/>
    </dgm:pt>
    <dgm:pt modelId="{33EF9233-EEFF-4612-ADBD-5889CAA8CF0A}" type="pres">
      <dgm:prSet presAssocID="{CB395524-B7C5-4B78-B89E-7D38F99AA388}" presName="circleTx" presStyleLbl="node1" presStyleIdx="18" presStyleCnt="19"/>
      <dgm:spPr/>
    </dgm:pt>
    <dgm:pt modelId="{D2405929-A70C-4530-8D66-23B8217600EF}" type="pres">
      <dgm:prSet presAssocID="{CB395524-B7C5-4B78-B89E-7D38F99AA388}" presName="spN" presStyleCnt="0"/>
      <dgm:spPr/>
    </dgm:pt>
  </dgm:ptLst>
  <dgm:cxnLst>
    <dgm:cxn modelId="{9CEDA65B-DB20-430F-A5CF-2E89CB5C144B}" type="presOf" srcId="{0DDB9386-7994-4B57-BBC2-55933021F53B}" destId="{CD70C42F-15FC-479C-A8AC-686718BCBB1A}" srcOrd="0" destOrd="0" presId="urn:microsoft.com/office/officeart/2009/3/layout/RandomtoResultProcess"/>
    <dgm:cxn modelId="{56EF695C-0CBC-40A4-BF88-21C923D35EB4}" srcId="{32A66B93-50E7-4355-B47A-3E0A22D83BF8}" destId="{201E281C-5666-40D5-880E-66F2E8298AD3}" srcOrd="0" destOrd="0" parTransId="{5DA5FDED-65E8-4D7D-B972-3B7CAAF1B8CC}" sibTransId="{D9B778A8-BB61-498E-9EE1-F9993BB9B80A}"/>
    <dgm:cxn modelId="{3819D168-66A0-4D4D-9A2E-7CD8D27984EE}" type="presOf" srcId="{32A66B93-50E7-4355-B47A-3E0A22D83BF8}" destId="{7ACA76E3-292E-4F7C-9C6F-06A762A6E82C}" srcOrd="0" destOrd="0" presId="urn:microsoft.com/office/officeart/2009/3/layout/RandomtoResultProcess"/>
    <dgm:cxn modelId="{0F769B4F-0F47-4FDB-B2AD-9E5F614BC197}" type="presOf" srcId="{8A3E8B42-9601-4D08-8A64-58B1E2D1121A}" destId="{345A3B57-6CB5-41B6-92B3-CB1E48E7E800}" srcOrd="0" destOrd="0" presId="urn:microsoft.com/office/officeart/2009/3/layout/RandomtoResultProcess"/>
    <dgm:cxn modelId="{951DA459-435D-4516-A667-34C9FDE319AB}" srcId="{32A66B93-50E7-4355-B47A-3E0A22D83BF8}" destId="{8A3E8B42-9601-4D08-8A64-58B1E2D1121A}" srcOrd="1" destOrd="0" parTransId="{FE36F3D0-7A68-4525-A585-185FFE7424F5}" sibTransId="{E4471B1D-65FE-458E-AC0D-249827E05F2F}"/>
    <dgm:cxn modelId="{29900780-A526-43E2-BA76-417DE92BB035}" type="presOf" srcId="{CB395524-B7C5-4B78-B89E-7D38F99AA388}" destId="{33EF9233-EEFF-4612-ADBD-5889CAA8CF0A}" srcOrd="0" destOrd="0" presId="urn:microsoft.com/office/officeart/2009/3/layout/RandomtoResultProcess"/>
    <dgm:cxn modelId="{9A8DBFD6-0FC5-4F13-8E80-7E2F8E1D9B54}" type="presOf" srcId="{201E281C-5666-40D5-880E-66F2E8298AD3}" destId="{77623AB6-FD21-4FAC-BD28-3CF11E47DA50}" srcOrd="0" destOrd="0" presId="urn:microsoft.com/office/officeart/2009/3/layout/RandomtoResultProcess"/>
    <dgm:cxn modelId="{F8FB97E7-0650-4C87-878E-0ADC08154FA7}" srcId="{32A66B93-50E7-4355-B47A-3E0A22D83BF8}" destId="{CB395524-B7C5-4B78-B89E-7D38F99AA388}" srcOrd="3" destOrd="0" parTransId="{61E9A8A7-1FCD-4A71-96DF-D1DE4251CBB7}" sibTransId="{2D54CDD7-8143-4BF7-B56D-C27C64938937}"/>
    <dgm:cxn modelId="{5B84CFE9-0D0D-43F8-AA7E-04366758F7EE}" srcId="{32A66B93-50E7-4355-B47A-3E0A22D83BF8}" destId="{0DDB9386-7994-4B57-BBC2-55933021F53B}" srcOrd="2" destOrd="0" parTransId="{5244776C-E78D-48B8-9DBE-8D34C7F86F8C}" sibTransId="{A9A82D21-ECE0-41B8-BD18-F1D7B98A7922}"/>
    <dgm:cxn modelId="{3C83D86C-DA92-4770-ACA2-505FE18CB430}" type="presParOf" srcId="{7ACA76E3-292E-4F7C-9C6F-06A762A6E82C}" destId="{9BFB5E26-F8A8-40F4-807D-D8E6C269379B}" srcOrd="0" destOrd="0" presId="urn:microsoft.com/office/officeart/2009/3/layout/RandomtoResultProcess"/>
    <dgm:cxn modelId="{197AA13C-E008-458C-B5BC-780EBD2F4580}" type="presParOf" srcId="{9BFB5E26-F8A8-40F4-807D-D8E6C269379B}" destId="{77623AB6-FD21-4FAC-BD28-3CF11E47DA50}" srcOrd="0" destOrd="0" presId="urn:microsoft.com/office/officeart/2009/3/layout/RandomtoResultProcess"/>
    <dgm:cxn modelId="{30CBE8E6-65CF-4D48-89B9-6A5C6268428E}" type="presParOf" srcId="{9BFB5E26-F8A8-40F4-807D-D8E6C269379B}" destId="{8BBB63C6-DAC5-4E00-867E-F54F5CD0A0AB}" srcOrd="1" destOrd="0" presId="urn:microsoft.com/office/officeart/2009/3/layout/RandomtoResultProcess"/>
    <dgm:cxn modelId="{1DA4AFB8-5259-40A5-8CF6-22D25ECCC963}" type="presParOf" srcId="{9BFB5E26-F8A8-40F4-807D-D8E6C269379B}" destId="{A84571B8-0D59-431E-B842-1F6697114BC8}" srcOrd="2" destOrd="0" presId="urn:microsoft.com/office/officeart/2009/3/layout/RandomtoResultProcess"/>
    <dgm:cxn modelId="{258B2AFF-EB45-4895-9CA6-DBF71A61B0C2}" type="presParOf" srcId="{9BFB5E26-F8A8-40F4-807D-D8E6C269379B}" destId="{97DCBE4A-E75F-4DBA-85C9-B406485DE54F}" srcOrd="3" destOrd="0" presId="urn:microsoft.com/office/officeart/2009/3/layout/RandomtoResultProcess"/>
    <dgm:cxn modelId="{42D6F79C-6F48-4200-B0AC-59B10C06BAC3}" type="presParOf" srcId="{9BFB5E26-F8A8-40F4-807D-D8E6C269379B}" destId="{F3C13E3B-4250-4168-B29A-57F2859C2515}" srcOrd="4" destOrd="0" presId="urn:microsoft.com/office/officeart/2009/3/layout/RandomtoResultProcess"/>
    <dgm:cxn modelId="{E8499206-6563-4537-8D0C-2A4B9945B19E}" type="presParOf" srcId="{9BFB5E26-F8A8-40F4-807D-D8E6C269379B}" destId="{545B9B5B-4423-4315-B69F-AC084AC67EDB}" srcOrd="5" destOrd="0" presId="urn:microsoft.com/office/officeart/2009/3/layout/RandomtoResultProcess"/>
    <dgm:cxn modelId="{58CD7A4B-AC03-43A1-B548-9270D311B481}" type="presParOf" srcId="{9BFB5E26-F8A8-40F4-807D-D8E6C269379B}" destId="{6EC12C13-38A6-4CA3-A2D8-BBC72FEF009A}" srcOrd="6" destOrd="0" presId="urn:microsoft.com/office/officeart/2009/3/layout/RandomtoResultProcess"/>
    <dgm:cxn modelId="{8189A92E-6AB7-4914-84A4-A2A6067C3DD3}" type="presParOf" srcId="{9BFB5E26-F8A8-40F4-807D-D8E6C269379B}" destId="{BD684360-148D-4506-BE7A-84A423EF219B}" srcOrd="7" destOrd="0" presId="urn:microsoft.com/office/officeart/2009/3/layout/RandomtoResultProcess"/>
    <dgm:cxn modelId="{2AE5E985-DC71-4398-9E5A-ED39B182DB0F}" type="presParOf" srcId="{9BFB5E26-F8A8-40F4-807D-D8E6C269379B}" destId="{3AD15332-9FFD-4F89-BBBF-C34CD39813EB}" srcOrd="8" destOrd="0" presId="urn:microsoft.com/office/officeart/2009/3/layout/RandomtoResultProcess"/>
    <dgm:cxn modelId="{A9E08528-1B65-4BCD-A5A6-4EF7AA65FE5D}" type="presParOf" srcId="{9BFB5E26-F8A8-40F4-807D-D8E6C269379B}" destId="{A151E41E-FD16-4FB1-8197-FAA520921E78}" srcOrd="9" destOrd="0" presId="urn:microsoft.com/office/officeart/2009/3/layout/RandomtoResultProcess"/>
    <dgm:cxn modelId="{F36346AC-35F4-4449-AAD3-A199B94E845F}" type="presParOf" srcId="{9BFB5E26-F8A8-40F4-807D-D8E6C269379B}" destId="{4A26AD42-3685-4E27-A42B-B42769AA8C55}" srcOrd="10" destOrd="0" presId="urn:microsoft.com/office/officeart/2009/3/layout/RandomtoResultProcess"/>
    <dgm:cxn modelId="{DAEA3CD0-FD6C-46DD-AFC5-9CC15E4BDEBB}" type="presParOf" srcId="{9BFB5E26-F8A8-40F4-807D-D8E6C269379B}" destId="{165E0E93-E151-4AA1-B0B7-E6E6385A473A}" srcOrd="11" destOrd="0" presId="urn:microsoft.com/office/officeart/2009/3/layout/RandomtoResultProcess"/>
    <dgm:cxn modelId="{0B2EBA90-933E-49A0-A905-5BB95F0A3F36}" type="presParOf" srcId="{9BFB5E26-F8A8-40F4-807D-D8E6C269379B}" destId="{8ABC5911-3856-47AA-A275-E3BC59218508}" srcOrd="12" destOrd="0" presId="urn:microsoft.com/office/officeart/2009/3/layout/RandomtoResultProcess"/>
    <dgm:cxn modelId="{CF1CA07C-7EC1-4347-9304-D133785F9EEB}" type="presParOf" srcId="{9BFB5E26-F8A8-40F4-807D-D8E6C269379B}" destId="{3A8EA086-BC71-4BE4-BB09-7B4F3FD12AFE}" srcOrd="13" destOrd="0" presId="urn:microsoft.com/office/officeart/2009/3/layout/RandomtoResultProcess"/>
    <dgm:cxn modelId="{F3CF24DB-0018-436B-96FB-65159F07B0E7}" type="presParOf" srcId="{9BFB5E26-F8A8-40F4-807D-D8E6C269379B}" destId="{222EDC55-B420-4D6F-BC3A-A85EAEC436C0}" srcOrd="14" destOrd="0" presId="urn:microsoft.com/office/officeart/2009/3/layout/RandomtoResultProcess"/>
    <dgm:cxn modelId="{88F8D75D-AAFD-4356-9FA1-7E68BC523626}" type="presParOf" srcId="{9BFB5E26-F8A8-40F4-807D-D8E6C269379B}" destId="{51AEE0E9-4319-41B3-B72B-E5A40CC6E605}" srcOrd="15" destOrd="0" presId="urn:microsoft.com/office/officeart/2009/3/layout/RandomtoResultProcess"/>
    <dgm:cxn modelId="{0AB03135-369C-4596-A995-9B0087C0100B}" type="presParOf" srcId="{9BFB5E26-F8A8-40F4-807D-D8E6C269379B}" destId="{0E3CAF34-F9FC-429F-A2E0-E2AD440DE4D4}" srcOrd="16" destOrd="0" presId="urn:microsoft.com/office/officeart/2009/3/layout/RandomtoResultProcess"/>
    <dgm:cxn modelId="{90281538-1956-436C-904C-ADFB696F43F0}" type="presParOf" srcId="{9BFB5E26-F8A8-40F4-807D-D8E6C269379B}" destId="{1712363F-5A37-4018-B8E8-8D5136761B82}" srcOrd="17" destOrd="0" presId="urn:microsoft.com/office/officeart/2009/3/layout/RandomtoResultProcess"/>
    <dgm:cxn modelId="{A0672630-8DE8-4A19-8D3A-E60FF46FCA54}" type="presParOf" srcId="{9BFB5E26-F8A8-40F4-807D-D8E6C269379B}" destId="{BBCCB17A-5C2E-4F6A-933C-A1DC86AEB896}" srcOrd="18" destOrd="0" presId="urn:microsoft.com/office/officeart/2009/3/layout/RandomtoResultProcess"/>
    <dgm:cxn modelId="{C9F77BC7-C480-4501-B221-0F8CC4A1A869}" type="presParOf" srcId="{7ACA76E3-292E-4F7C-9C6F-06A762A6E82C}" destId="{0C9A1422-9695-4B6F-BCA5-84EAFA83C3CE}" srcOrd="1" destOrd="0" presId="urn:microsoft.com/office/officeart/2009/3/layout/RandomtoResultProcess"/>
    <dgm:cxn modelId="{DFD931E9-9793-450C-96BA-51D0CBE19C86}" type="presParOf" srcId="{0C9A1422-9695-4B6F-BCA5-84EAFA83C3CE}" destId="{15F6292D-A7FD-4E5B-9115-D83A8809AC9A}" srcOrd="0" destOrd="0" presId="urn:microsoft.com/office/officeart/2009/3/layout/RandomtoResultProcess"/>
    <dgm:cxn modelId="{F38CF59E-CC57-4982-B0D6-3B5CC63F6138}" type="presParOf" srcId="{0C9A1422-9695-4B6F-BCA5-84EAFA83C3CE}" destId="{C9C5758B-1B06-452B-A1C1-CF81A96E4838}" srcOrd="1" destOrd="0" presId="urn:microsoft.com/office/officeart/2009/3/layout/RandomtoResultProcess"/>
    <dgm:cxn modelId="{E6E1795A-B0CA-4BD5-B26C-51449E043F27}" type="presParOf" srcId="{7ACA76E3-292E-4F7C-9C6F-06A762A6E82C}" destId="{47ABE54D-00F3-41EA-8E00-C93053C9569D}" srcOrd="2" destOrd="0" presId="urn:microsoft.com/office/officeart/2009/3/layout/RandomtoResultProcess"/>
    <dgm:cxn modelId="{6C8AD8D7-58D2-4CA8-8214-05CD0F0E3BF4}" type="presParOf" srcId="{47ABE54D-00F3-41EA-8E00-C93053C9569D}" destId="{345A3B57-6CB5-41B6-92B3-CB1E48E7E800}" srcOrd="0" destOrd="0" presId="urn:microsoft.com/office/officeart/2009/3/layout/RandomtoResultProcess"/>
    <dgm:cxn modelId="{1F4220D6-6209-49B3-8CD8-A819D9D78C91}" type="presParOf" srcId="{47ABE54D-00F3-41EA-8E00-C93053C9569D}" destId="{19A3C7FE-276F-4651-929B-ED05DA8E48A0}" srcOrd="1" destOrd="0" presId="urn:microsoft.com/office/officeart/2009/3/layout/RandomtoResultProcess"/>
    <dgm:cxn modelId="{F9604688-9F74-4871-971A-45FE68A3E69D}" type="presParOf" srcId="{7ACA76E3-292E-4F7C-9C6F-06A762A6E82C}" destId="{90C9DBE1-66D9-4EB4-B48E-D0DC6C673847}" srcOrd="3" destOrd="0" presId="urn:microsoft.com/office/officeart/2009/3/layout/RandomtoResultProcess"/>
    <dgm:cxn modelId="{276035EE-A641-4A3A-B81F-D5E1D3C46690}" type="presParOf" srcId="{90C9DBE1-66D9-4EB4-B48E-D0DC6C673847}" destId="{EA845FBE-00D3-4D85-A0D8-DA029FE96FAE}" srcOrd="0" destOrd="0" presId="urn:microsoft.com/office/officeart/2009/3/layout/RandomtoResultProcess"/>
    <dgm:cxn modelId="{22585D5C-D98B-4ED7-B16B-C1423E2EB7B4}" type="presParOf" srcId="{90C9DBE1-66D9-4EB4-B48E-D0DC6C673847}" destId="{10AB9587-D19D-4322-BC42-268CBFD22D1B}" srcOrd="1" destOrd="0" presId="urn:microsoft.com/office/officeart/2009/3/layout/RandomtoResultProcess"/>
    <dgm:cxn modelId="{DC7D3BD7-85A4-4E80-8BE7-2A6B0AF26D1B}" type="presParOf" srcId="{7ACA76E3-292E-4F7C-9C6F-06A762A6E82C}" destId="{5F73A871-4C29-4D5B-964F-2729D9F38C04}" srcOrd="4" destOrd="0" presId="urn:microsoft.com/office/officeart/2009/3/layout/RandomtoResultProcess"/>
    <dgm:cxn modelId="{E1EE636B-082C-4A45-949E-39F7DA1C69B2}" type="presParOf" srcId="{5F73A871-4C29-4D5B-964F-2729D9F38C04}" destId="{CD70C42F-15FC-479C-A8AC-686718BCBB1A}" srcOrd="0" destOrd="0" presId="urn:microsoft.com/office/officeart/2009/3/layout/RandomtoResultProcess"/>
    <dgm:cxn modelId="{B1C1F633-C0A0-4067-8E08-5EEE1B625B67}" type="presParOf" srcId="{5F73A871-4C29-4D5B-964F-2729D9F38C04}" destId="{0942EC71-8507-42EE-9006-990027D1AA61}" srcOrd="1" destOrd="0" presId="urn:microsoft.com/office/officeart/2009/3/layout/RandomtoResultProcess"/>
    <dgm:cxn modelId="{6428D082-C5F7-4E45-A671-82C3060F47A9}" type="presParOf" srcId="{7ACA76E3-292E-4F7C-9C6F-06A762A6E82C}" destId="{B5969B91-4B30-4568-BFEC-4D7BC2F0F130}" srcOrd="5" destOrd="0" presId="urn:microsoft.com/office/officeart/2009/3/layout/RandomtoResultProcess"/>
    <dgm:cxn modelId="{30B7A261-1706-48BA-BAFB-36620AC63FF6}" type="presParOf" srcId="{B5969B91-4B30-4568-BFEC-4D7BC2F0F130}" destId="{4D0C81A0-9C8D-4E49-995D-1BEB152D0620}" srcOrd="0" destOrd="0" presId="urn:microsoft.com/office/officeart/2009/3/layout/RandomtoResultProcess"/>
    <dgm:cxn modelId="{F8E92F5D-2AC1-4031-A6CF-0C743834EFF8}" type="presParOf" srcId="{B5969B91-4B30-4568-BFEC-4D7BC2F0F130}" destId="{7C21F130-39AD-4BCD-B155-734099518ACE}" srcOrd="1" destOrd="0" presId="urn:microsoft.com/office/officeart/2009/3/layout/RandomtoResultProcess"/>
    <dgm:cxn modelId="{2E39D4FA-91A5-4D98-9349-5D7BED20D2C8}" type="presParOf" srcId="{7ACA76E3-292E-4F7C-9C6F-06A762A6E82C}" destId="{89521AB3-AC10-48C8-B757-703E8EFEB70F}" srcOrd="6" destOrd="0" presId="urn:microsoft.com/office/officeart/2009/3/layout/RandomtoResultProcess"/>
    <dgm:cxn modelId="{73286184-AF22-415C-891A-CCB2AFE9A9FC}" type="presParOf" srcId="{89521AB3-AC10-48C8-B757-703E8EFEB70F}" destId="{33EF9233-EEFF-4612-ADBD-5889CAA8CF0A}" srcOrd="0" destOrd="0" presId="urn:microsoft.com/office/officeart/2009/3/layout/RandomtoResultProcess"/>
    <dgm:cxn modelId="{73EED7F6-D2BC-4B45-AB93-1917FC63C6E3}" type="presParOf" srcId="{89521AB3-AC10-48C8-B757-703E8EFEB70F}" destId="{D2405929-A70C-4530-8D66-23B8217600EF}"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82DDD-3B84-4C84-B2EA-3B8170D9D417}">
      <dsp:nvSpPr>
        <dsp:cNvPr id="0" name=""/>
        <dsp:cNvSpPr/>
      </dsp:nvSpPr>
      <dsp:spPr>
        <a:xfrm>
          <a:off x="1474366" y="139731"/>
          <a:ext cx="2773140" cy="9630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2A330-97F4-4725-9588-488CFEE71A2E}">
      <dsp:nvSpPr>
        <dsp:cNvPr id="0" name=""/>
        <dsp:cNvSpPr/>
      </dsp:nvSpPr>
      <dsp:spPr>
        <a:xfrm>
          <a:off x="2596521" y="2497976"/>
          <a:ext cx="537430" cy="34395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D98A4-4029-45A4-BB71-CDB5DA72F827}">
      <dsp:nvSpPr>
        <dsp:cNvPr id="0" name=""/>
        <dsp:cNvSpPr/>
      </dsp:nvSpPr>
      <dsp:spPr>
        <a:xfrm>
          <a:off x="1575403" y="2773140"/>
          <a:ext cx="2579665" cy="64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a:t>Umsetzungsplan im Landesverband</a:t>
          </a:r>
        </a:p>
      </dsp:txBody>
      <dsp:txXfrm>
        <a:off x="1575403" y="2773140"/>
        <a:ext cx="2579665" cy="644916"/>
      </dsp:txXfrm>
    </dsp:sp>
    <dsp:sp modelId="{4E21582D-7926-4DF3-9CE1-73C144805C61}">
      <dsp:nvSpPr>
        <dsp:cNvPr id="0" name=""/>
        <dsp:cNvSpPr/>
      </dsp:nvSpPr>
      <dsp:spPr>
        <a:xfrm>
          <a:off x="2482586" y="1177187"/>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Ausrichtung</a:t>
          </a:r>
        </a:p>
      </dsp:txBody>
      <dsp:txXfrm>
        <a:off x="2624255" y="1318856"/>
        <a:ext cx="684036" cy="684036"/>
      </dsp:txXfrm>
    </dsp:sp>
    <dsp:sp modelId="{41D8825E-938B-40AF-90B5-0024B2B6D34C}">
      <dsp:nvSpPr>
        <dsp:cNvPr id="0" name=""/>
        <dsp:cNvSpPr/>
      </dsp:nvSpPr>
      <dsp:spPr>
        <a:xfrm>
          <a:off x="1790375" y="45144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Strategie-erfahrungen</a:t>
          </a:r>
        </a:p>
      </dsp:txBody>
      <dsp:txXfrm>
        <a:off x="1932044" y="593110"/>
        <a:ext cx="684036" cy="684036"/>
      </dsp:txXfrm>
    </dsp:sp>
    <dsp:sp modelId="{A35C310F-C56F-4335-9FFC-2B0BBC797F2D}">
      <dsp:nvSpPr>
        <dsp:cNvPr id="0" name=""/>
        <dsp:cNvSpPr/>
      </dsp:nvSpPr>
      <dsp:spPr>
        <a:xfrm>
          <a:off x="2779247" y="21755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Beteiligung</a:t>
          </a:r>
        </a:p>
      </dsp:txBody>
      <dsp:txXfrm>
        <a:off x="2920916" y="359220"/>
        <a:ext cx="684036" cy="684036"/>
      </dsp:txXfrm>
    </dsp:sp>
    <dsp:sp modelId="{DDC59B27-9D45-4CF8-B410-A187E20F6220}">
      <dsp:nvSpPr>
        <dsp:cNvPr id="0" name=""/>
        <dsp:cNvSpPr/>
      </dsp:nvSpPr>
      <dsp:spPr>
        <a:xfrm>
          <a:off x="1360431" y="21497"/>
          <a:ext cx="3009609" cy="240768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3AB6-FD21-4FAC-BD28-3CF11E47DA50}">
      <dsp:nvSpPr>
        <dsp:cNvPr id="0" name=""/>
        <dsp:cNvSpPr/>
      </dsp:nvSpPr>
      <dsp:spPr>
        <a:xfrm>
          <a:off x="80959" y="1866344"/>
          <a:ext cx="1183250" cy="38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Analyse</a:t>
          </a:r>
        </a:p>
      </dsp:txBody>
      <dsp:txXfrm>
        <a:off x="80959" y="1866344"/>
        <a:ext cx="1183250" cy="389934"/>
      </dsp:txXfrm>
    </dsp:sp>
    <dsp:sp modelId="{8BBB63C6-DAC5-4E00-867E-F54F5CD0A0AB}">
      <dsp:nvSpPr>
        <dsp:cNvPr id="0" name=""/>
        <dsp:cNvSpPr/>
      </dsp:nvSpPr>
      <dsp:spPr>
        <a:xfrm>
          <a:off x="79614" y="1747751"/>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571B8-0D59-431E-B842-1F6697114BC8}">
      <dsp:nvSpPr>
        <dsp:cNvPr id="0" name=""/>
        <dsp:cNvSpPr/>
      </dsp:nvSpPr>
      <dsp:spPr>
        <a:xfrm>
          <a:off x="145500" y="1615979"/>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CBE4A-E75F-4DBA-85C9-B406485DE54F}">
      <dsp:nvSpPr>
        <dsp:cNvPr id="0" name=""/>
        <dsp:cNvSpPr/>
      </dsp:nvSpPr>
      <dsp:spPr>
        <a:xfrm>
          <a:off x="303625" y="1642334"/>
          <a:ext cx="147906" cy="1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13E3B-4250-4168-B29A-57F2859C2515}">
      <dsp:nvSpPr>
        <dsp:cNvPr id="0" name=""/>
        <dsp:cNvSpPr/>
      </dsp:nvSpPr>
      <dsp:spPr>
        <a:xfrm>
          <a:off x="435396" y="1497386"/>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B9B5B-4423-4315-B69F-AC084AC67EDB}">
      <dsp:nvSpPr>
        <dsp:cNvPr id="0" name=""/>
        <dsp:cNvSpPr/>
      </dsp:nvSpPr>
      <dsp:spPr>
        <a:xfrm>
          <a:off x="606698" y="1444677"/>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12C13-38A6-4CA3-A2D8-BBC72FEF009A}">
      <dsp:nvSpPr>
        <dsp:cNvPr id="0" name=""/>
        <dsp:cNvSpPr/>
      </dsp:nvSpPr>
      <dsp:spPr>
        <a:xfrm>
          <a:off x="817532" y="1536917"/>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84360-148D-4506-BE7A-84A423EF219B}">
      <dsp:nvSpPr>
        <dsp:cNvPr id="0" name=""/>
        <dsp:cNvSpPr/>
      </dsp:nvSpPr>
      <dsp:spPr>
        <a:xfrm>
          <a:off x="949303" y="1602802"/>
          <a:ext cx="147906" cy="1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15332-9FFD-4F89-BBBF-C34CD39813EB}">
      <dsp:nvSpPr>
        <dsp:cNvPr id="0" name=""/>
        <dsp:cNvSpPr/>
      </dsp:nvSpPr>
      <dsp:spPr>
        <a:xfrm>
          <a:off x="1133782" y="1747751"/>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1E41E-FD16-4FB1-8197-FAA520921E78}">
      <dsp:nvSpPr>
        <dsp:cNvPr id="0" name=""/>
        <dsp:cNvSpPr/>
      </dsp:nvSpPr>
      <dsp:spPr>
        <a:xfrm>
          <a:off x="1212845" y="1892699"/>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6AD42-3685-4E27-A42B-B42769AA8C55}">
      <dsp:nvSpPr>
        <dsp:cNvPr id="0" name=""/>
        <dsp:cNvSpPr/>
      </dsp:nvSpPr>
      <dsp:spPr>
        <a:xfrm>
          <a:off x="527636" y="1615979"/>
          <a:ext cx="242028" cy="2420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E0E93-E151-4AA1-B0B7-E6E6385A473A}">
      <dsp:nvSpPr>
        <dsp:cNvPr id="0" name=""/>
        <dsp:cNvSpPr/>
      </dsp:nvSpPr>
      <dsp:spPr>
        <a:xfrm>
          <a:off x="13728" y="2116709"/>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C5911-3856-47AA-A275-E3BC59218508}">
      <dsp:nvSpPr>
        <dsp:cNvPr id="0" name=""/>
        <dsp:cNvSpPr/>
      </dsp:nvSpPr>
      <dsp:spPr>
        <a:xfrm>
          <a:off x="92791" y="2235303"/>
          <a:ext cx="147906" cy="1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EA086-BC71-4BE4-BB09-7B4F3FD12AFE}">
      <dsp:nvSpPr>
        <dsp:cNvPr id="0" name=""/>
        <dsp:cNvSpPr/>
      </dsp:nvSpPr>
      <dsp:spPr>
        <a:xfrm>
          <a:off x="290448" y="2340720"/>
          <a:ext cx="215136" cy="2151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EDC55-B420-4D6F-BC3A-A85EAEC436C0}">
      <dsp:nvSpPr>
        <dsp:cNvPr id="0" name=""/>
        <dsp:cNvSpPr/>
      </dsp:nvSpPr>
      <dsp:spPr>
        <a:xfrm>
          <a:off x="567167" y="2512023"/>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EE0E9-4319-41B3-B72B-E5A40CC6E605}">
      <dsp:nvSpPr>
        <dsp:cNvPr id="0" name=""/>
        <dsp:cNvSpPr/>
      </dsp:nvSpPr>
      <dsp:spPr>
        <a:xfrm>
          <a:off x="619875" y="2340720"/>
          <a:ext cx="147906" cy="1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CAF34-F9FC-429F-A2E0-E2AD440DE4D4}">
      <dsp:nvSpPr>
        <dsp:cNvPr id="0" name=""/>
        <dsp:cNvSpPr/>
      </dsp:nvSpPr>
      <dsp:spPr>
        <a:xfrm>
          <a:off x="751646" y="2525200"/>
          <a:ext cx="94122" cy="941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2363F-5A37-4018-B8E8-8D5136761B82}">
      <dsp:nvSpPr>
        <dsp:cNvPr id="0" name=""/>
        <dsp:cNvSpPr/>
      </dsp:nvSpPr>
      <dsp:spPr>
        <a:xfrm>
          <a:off x="870240" y="2314366"/>
          <a:ext cx="215136" cy="2151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CB17A-5C2E-4F6A-933C-A1DC86AEB896}">
      <dsp:nvSpPr>
        <dsp:cNvPr id="0" name=""/>
        <dsp:cNvSpPr/>
      </dsp:nvSpPr>
      <dsp:spPr>
        <a:xfrm>
          <a:off x="1160137" y="2261658"/>
          <a:ext cx="147906" cy="1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6292D-A7FD-4E5B-9115-D83A8809AC9A}">
      <dsp:nvSpPr>
        <dsp:cNvPr id="0" name=""/>
        <dsp:cNvSpPr/>
      </dsp:nvSpPr>
      <dsp:spPr>
        <a:xfrm>
          <a:off x="1308043" y="1642115"/>
          <a:ext cx="434379" cy="82927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5A3B57-6CB5-41B6-92B3-CB1E48E7E800}">
      <dsp:nvSpPr>
        <dsp:cNvPr id="0" name=""/>
        <dsp:cNvSpPr/>
      </dsp:nvSpPr>
      <dsp:spPr>
        <a:xfrm>
          <a:off x="1742423" y="1642517"/>
          <a:ext cx="1184671" cy="82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Ziele entwickeln und formulieren</a:t>
          </a:r>
        </a:p>
      </dsp:txBody>
      <dsp:txXfrm>
        <a:off x="1742423" y="1642517"/>
        <a:ext cx="1184671" cy="829270"/>
      </dsp:txXfrm>
    </dsp:sp>
    <dsp:sp modelId="{EA845FBE-00D3-4D85-A0D8-DA029FE96FAE}">
      <dsp:nvSpPr>
        <dsp:cNvPr id="0" name=""/>
        <dsp:cNvSpPr/>
      </dsp:nvSpPr>
      <dsp:spPr>
        <a:xfrm>
          <a:off x="2927094" y="1642115"/>
          <a:ext cx="434379" cy="82927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C42F-15FC-479C-A8AC-686718BCBB1A}">
      <dsp:nvSpPr>
        <dsp:cNvPr id="0" name=""/>
        <dsp:cNvSpPr/>
      </dsp:nvSpPr>
      <dsp:spPr>
        <a:xfrm>
          <a:off x="3361474" y="1642517"/>
          <a:ext cx="1184671" cy="82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Umsetzung</a:t>
          </a:r>
        </a:p>
      </dsp:txBody>
      <dsp:txXfrm>
        <a:off x="3361474" y="1642517"/>
        <a:ext cx="1184671" cy="829270"/>
      </dsp:txXfrm>
    </dsp:sp>
    <dsp:sp modelId="{4D0C81A0-9C8D-4E49-995D-1BEB152D0620}">
      <dsp:nvSpPr>
        <dsp:cNvPr id="0" name=""/>
        <dsp:cNvSpPr/>
      </dsp:nvSpPr>
      <dsp:spPr>
        <a:xfrm>
          <a:off x="4546146" y="1642115"/>
          <a:ext cx="434379" cy="82927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EF9233-EEFF-4612-ADBD-5889CAA8CF0A}">
      <dsp:nvSpPr>
        <dsp:cNvPr id="0" name=""/>
        <dsp:cNvSpPr/>
      </dsp:nvSpPr>
      <dsp:spPr>
        <a:xfrm>
          <a:off x="5027913" y="1573581"/>
          <a:ext cx="1006971" cy="10069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kern="1200" dirty="0"/>
            <a:t>Auswerten</a:t>
          </a:r>
        </a:p>
      </dsp:txBody>
      <dsp:txXfrm>
        <a:off x="5175380" y="1721048"/>
        <a:ext cx="712037" cy="71203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829D6-B62E-41F5-B944-4575583B3587}" type="datetimeFigureOut">
              <a:rPr lang="de-DE" smtClean="0"/>
              <a:t>08.01.2025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0E7E1-5400-492B-B5F6-23476130DB9B}" type="slidenum">
              <a:rPr lang="de-DE" smtClean="0"/>
              <a:t>‹Nr.›</a:t>
            </a:fld>
            <a:endParaRPr lang="de-DE"/>
          </a:p>
        </p:txBody>
      </p:sp>
    </p:spTree>
    <p:extLst>
      <p:ext uri="{BB962C8B-B14F-4D97-AF65-F5344CB8AC3E}">
        <p14:creationId xmlns:p14="http://schemas.microsoft.com/office/powerpoint/2010/main" val="168301683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16CEC-7389-9639-6B0F-8D00483A29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09F2F9-FD30-1397-94DA-A22D5F55D1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9DCFFA1-37A5-B376-9D75-10DF69F12C7A}"/>
              </a:ext>
            </a:extLst>
          </p:cNvPr>
          <p:cNvSpPr>
            <a:spLocks noGrp="1"/>
          </p:cNvSpPr>
          <p:nvPr>
            <p:ph type="body" idx="1"/>
          </p:nvPr>
        </p:nvSpPr>
        <p:spPr/>
        <p:txBody>
          <a:bodyPr/>
          <a:lstStyle/>
          <a:p>
            <a:pPr marL="171450" indent="-171450">
              <a:buFontTx/>
              <a:buChar char="-"/>
            </a:pPr>
            <a:r>
              <a:rPr lang="de-DE"/>
              <a:t>Die DRK-Strategie basiert auf und steht im Einklang mit den übergreifenden Grundsätzen des Roten Kreuzes. </a:t>
            </a:r>
          </a:p>
          <a:p>
            <a:pPr algn="ctr"/>
            <a:r>
              <a:rPr lang="de-DE" sz="700">
                <a:solidFill>
                  <a:schemeClr val="tx1"/>
                </a:solidFill>
              </a:rPr>
              <a:t>Unabhängigkeit</a:t>
            </a:r>
          </a:p>
          <a:p>
            <a:pPr algn="ctr"/>
            <a:r>
              <a:rPr lang="de-DE" sz="700">
                <a:solidFill>
                  <a:schemeClr val="tx1"/>
                </a:solidFill>
              </a:rPr>
              <a:t>Freiwilligkeit</a:t>
            </a:r>
          </a:p>
          <a:p>
            <a:pPr algn="ctr"/>
            <a:r>
              <a:rPr lang="de-DE" sz="700">
                <a:solidFill>
                  <a:schemeClr val="tx1"/>
                </a:solidFill>
              </a:rPr>
              <a:t>Einheit</a:t>
            </a:r>
          </a:p>
          <a:p>
            <a:pPr algn="ctr"/>
            <a:r>
              <a:rPr lang="de-DE" sz="700">
                <a:solidFill>
                  <a:schemeClr val="tx1"/>
                </a:solidFill>
              </a:rPr>
              <a:t>Universalität</a:t>
            </a:r>
          </a:p>
          <a:p>
            <a:pPr marL="171450" indent="-171450">
              <a:buFontTx/>
              <a:buChar char="-"/>
            </a:pPr>
            <a:endParaRPr lang="de-DE"/>
          </a:p>
          <a:p>
            <a:pPr marL="171450" indent="-171450">
              <a:buFontTx/>
              <a:buChar char="-"/>
            </a:pPr>
            <a:r>
              <a:rPr lang="de-DE"/>
              <a:t>Auf der Grundlage dieser Grundsätze wurden die Vision und die Mission der DRK-Strategie 2030 entwickelt. </a:t>
            </a:r>
          </a:p>
          <a:p>
            <a:pPr marL="171450" indent="-171450">
              <a:buFontTx/>
              <a:buChar char="-"/>
            </a:pPr>
            <a:endParaRPr lang="de-DE"/>
          </a:p>
          <a:p>
            <a:pPr marL="171450" indent="-171450">
              <a:buFontTx/>
              <a:buChar char="-"/>
            </a:pPr>
            <a:r>
              <a:rPr lang="de-DE"/>
              <a:t>Aus dieser Vision und Mission wurden Hauptziele abgeleitet, die weiter in Teilziele untergliedert wurden. </a:t>
            </a:r>
          </a:p>
          <a:p>
            <a:pPr marL="171450" indent="-171450">
              <a:buFontTx/>
              <a:buChar char="-"/>
            </a:pPr>
            <a:endParaRPr lang="de-DE"/>
          </a:p>
          <a:p>
            <a:pPr marL="171450" indent="-171450">
              <a:buFontTx/>
              <a:buChar char="-"/>
            </a:pPr>
            <a:r>
              <a:rPr lang="de-DE"/>
              <a:t>Für die Umsetzung der Ziele wurden Schwerpunkte gebildet. Die erste Schwerpunktumsetzung startete 2023 und wird bis Ende 2024 bearbeitet</a:t>
            </a:r>
          </a:p>
          <a:p>
            <a:pPr marL="0" indent="0">
              <a:buFontTx/>
              <a:buNone/>
            </a:pPr>
            <a:endParaRPr lang="de-DE"/>
          </a:p>
          <a:p>
            <a:endParaRPr lang="de-DE"/>
          </a:p>
        </p:txBody>
      </p:sp>
      <p:sp>
        <p:nvSpPr>
          <p:cNvPr id="4" name="Foliennummernplatzhalter 3">
            <a:extLst>
              <a:ext uri="{FF2B5EF4-FFF2-40B4-BE49-F238E27FC236}">
                <a16:creationId xmlns:a16="http://schemas.microsoft.com/office/drawing/2014/main" id="{2E39A6CC-7EC2-A6EB-588C-3883CA409A3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5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4E92-F32F-CA2F-A71E-28A7E8D25D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8DA1BE-0444-D0D5-3EA2-D464848A24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374B1D-BC74-1DFB-01D7-F448B08ABD5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D81C53D-9718-FCF4-8B7D-CCF6B2A9F7A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25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3E31-9159-1B12-4102-AC187F6B39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123145-8278-7423-DD0C-79D76191A0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82BCC9-0BEE-3A2E-38FE-7EFFA44403F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4A0178E-4D64-DDC7-245A-E0732CB273AF}"/>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35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Die Landesverbände berücksichtigen bei der Implementierung die Bedingungen vor Ort.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41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91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D00F8-289D-85FF-6EE8-96D5B826B8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D09DE9-EF27-2290-DFE1-310DCB14CF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216675-A3E6-6537-58B7-3B581155AFB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D440094-19E9-E5C3-40B8-CB99BF8B8B85}"/>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13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AC56-3736-BD0F-59C3-B1A7C7CC9D8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055309-A881-439E-C92E-775A136DD5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1178EE-638D-007C-15D3-81BF0EE1DD2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2B60E2A-8A4D-DC9C-D72A-CE8C856D794B}"/>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7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7A50-B85A-CB3F-2D60-E481B58B33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E579D9-5BE3-1DFE-9467-CFB360FFB5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F6F6887-CC07-F74E-D154-BD1BBE35EAF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411408-6FC2-3C00-5E76-F465FDA8EFF9}"/>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73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771A-D7C1-DB8C-5D79-F4E28DD4BC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5C8106-F65C-B710-C31B-6CB5ED93331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CF621E-E5C6-72D8-BD9E-933B903CEA8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53EAD61-EEC9-A12D-33A3-B7164D48923B}"/>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94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Evaluiert werden die Arbeitspakete und die umgesetzten Projekte</a:t>
            </a:r>
          </a:p>
        </p:txBody>
      </p:sp>
      <p:sp>
        <p:nvSpPr>
          <p:cNvPr id="4" name="Foliennummernplatzhalt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5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7500" y="2008188"/>
            <a:ext cx="9639300" cy="5422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4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91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652D8-9CAC-4AF6-130D-5C3FD35769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4EC207-1581-B65F-E3AA-36FCA860B8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67D4855-92C6-328D-EFF8-19B2CA9E40F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06933BB-7B69-3887-2575-4E286EEBC7E0}"/>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96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536D-F8E6-58B9-1A14-85CB388767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1DD461-3D22-CBE2-676C-41824CD4F6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6C9174-C6C1-DB7E-379D-8F0F24D4292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4CF72AC-3B0E-456C-AED3-3F2C54F70BC5}"/>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C62F9-869F-C912-4B21-52F566DB18D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FAA785-F7B5-B863-1BFB-A2F1B2F7BD7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0998D6-CD3E-FE5D-019A-38BBC96DD176}"/>
              </a:ext>
            </a:extLst>
          </p:cNvPr>
          <p:cNvSpPr>
            <a:spLocks noGrp="1"/>
          </p:cNvSpPr>
          <p:nvPr>
            <p:ph type="body" idx="1"/>
          </p:nvPr>
        </p:nvSpPr>
        <p:spPr/>
        <p:txBody>
          <a:bodyPr/>
          <a:lstStyle/>
          <a:p>
            <a:pPr marL="0" indent="0">
              <a:buFontTx/>
              <a:buNone/>
            </a:pPr>
            <a:endParaRPr lang="de-DE" dirty="0"/>
          </a:p>
          <a:p>
            <a:endParaRPr lang="de-DE" dirty="0"/>
          </a:p>
        </p:txBody>
      </p:sp>
      <p:sp>
        <p:nvSpPr>
          <p:cNvPr id="4" name="Foliennummernplatzhalter 3">
            <a:extLst>
              <a:ext uri="{FF2B5EF4-FFF2-40B4-BE49-F238E27FC236}">
                <a16:creationId xmlns:a16="http://schemas.microsoft.com/office/drawing/2014/main" id="{AE02D911-19B3-8423-8382-075C21CA34D0}"/>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5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9535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13630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40219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3483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775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17129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096704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16409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85007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20537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Sitzung der Steuerungsgruppe</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6311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a:t>Präsentationstitel bearbeiten</a:t>
            </a:r>
            <a:endParaRPr lang="en-GB"/>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Tree>
    <p:extLst>
      <p:ext uri="{BB962C8B-B14F-4D97-AF65-F5344CB8AC3E}">
        <p14:creationId xmlns:p14="http://schemas.microsoft.com/office/powerpoint/2010/main" val="2951557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Sitzung der Steuerungsgruppe</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226893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242178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21C3B829-E61D-4F56-8848-C1C6255FC8B5}"/>
              </a:ext>
            </a:extLst>
          </p:cNvPr>
          <p:cNvSpPr>
            <a:spLocks noGrp="1"/>
          </p:cNvSpPr>
          <p:nvPr>
            <p:ph type="pic" sz="quarter" idx="13"/>
          </p:nvPr>
        </p:nvSpPr>
        <p:spPr>
          <a:xfrm>
            <a:off x="431993" y="863986"/>
            <a:ext cx="8280000" cy="2592000"/>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stStyle>
          <a:p>
            <a:r>
              <a:rPr lang="de-DE"/>
              <a:t>Bild durch Klicken auf Symbol hinzufügen</a:t>
            </a:r>
          </a:p>
        </p:txBody>
      </p:sp>
      <p:sp>
        <p:nvSpPr>
          <p:cNvPr id="6" name="Subtitle 2">
            <a:extLst>
              <a:ext uri="{FF2B5EF4-FFF2-40B4-BE49-F238E27FC236}">
                <a16:creationId xmlns:a16="http://schemas.microsoft.com/office/drawing/2014/main" id="{C753599B-6E27-4B02-BDA5-893DF9FA60B5}"/>
              </a:ext>
            </a:extLst>
          </p:cNvPr>
          <p:cNvSpPr>
            <a:spLocks noGrp="1"/>
          </p:cNvSpPr>
          <p:nvPr>
            <p:ph type="subTitle" idx="1"/>
          </p:nvPr>
        </p:nvSpPr>
        <p:spPr>
          <a:xfrm>
            <a:off x="431993" y="3672000"/>
            <a:ext cx="6858000" cy="241598"/>
          </a:xfrm>
          <a:prstGeom prst="rect">
            <a:avLst/>
          </a:prstGeom>
        </p:spPr>
        <p:txBody>
          <a:bodyPr lIns="0" tIns="0" rIns="0" bIns="0"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D7F518C7-4F5C-438B-9BEB-DAE879AB9A3C}"/>
              </a:ext>
            </a:extLst>
          </p:cNvPr>
          <p:cNvSpPr>
            <a:spLocks noGrp="1"/>
          </p:cNvSpPr>
          <p:nvPr>
            <p:ph type="body" sz="quarter" idx="14" hasCustomPrompt="1"/>
          </p:nvPr>
        </p:nvSpPr>
        <p:spPr>
          <a:xfrm>
            <a:off x="8435340" y="863986"/>
            <a:ext cx="168522" cy="2484002"/>
          </a:xfrm>
          <a:prstGeom prst="rect">
            <a:avLst/>
          </a:prstGeom>
        </p:spPr>
        <p:txBody>
          <a:bodyPr vert="vert270" lIns="0" tIns="0" rIns="0" bIns="0" anchor="b" anchorCtr="0"/>
          <a:lstStyle>
            <a:lvl1pPr>
              <a:lnSpc>
                <a:spcPts val="900"/>
              </a:lnSpc>
              <a:defRPr sz="700" b="0" i="0" baseline="0">
                <a:solidFill>
                  <a:schemeClr val="bg1"/>
                </a:solidFill>
                <a:latin typeface="Arial" panose="020B0604020202020204" pitchFamily="34" charset="0"/>
                <a:cs typeface="Arial" panose="020B0604020202020204" pitchFamily="34" charset="0"/>
              </a:defRPr>
            </a:lvl1pPr>
          </a:lstStyle>
          <a:p>
            <a:pPr lvl="0"/>
            <a:r>
              <a:rPr lang="de-DE"/>
              <a:t>@ Bildnachweis</a:t>
            </a:r>
          </a:p>
        </p:txBody>
      </p:sp>
      <p:sp>
        <p:nvSpPr>
          <p:cNvPr id="8" name="Title 1">
            <a:extLst>
              <a:ext uri="{FF2B5EF4-FFF2-40B4-BE49-F238E27FC236}">
                <a16:creationId xmlns:a16="http://schemas.microsoft.com/office/drawing/2014/main" id="{5DC9921C-A181-4D97-A2B2-B9740B5DB6C9}"/>
              </a:ext>
            </a:extLst>
          </p:cNvPr>
          <p:cNvSpPr>
            <a:spLocks noGrp="1"/>
          </p:cNvSpPr>
          <p:nvPr>
            <p:ph type="ctrTitle"/>
          </p:nvPr>
        </p:nvSpPr>
        <p:spPr>
          <a:xfrm>
            <a:off x="431993" y="3942000"/>
            <a:ext cx="6858000" cy="579281"/>
          </a:xfrm>
          <a:prstGeom prst="rect">
            <a:avLst/>
          </a:prstGeom>
        </p:spPr>
        <p:txBody>
          <a:bodyPr lIns="0" tIns="0" rIns="0" bIns="0" anchor="t" anchorCtr="0"/>
          <a:lstStyle>
            <a:lvl1pPr algn="l">
              <a:lnSpc>
                <a:spcPts val="3000"/>
              </a:lnSpc>
              <a:defRPr sz="3000" b="1">
                <a:solidFill>
                  <a:schemeClr val="bg1"/>
                </a:solidFill>
                <a:latin typeface="Georgia" panose="02040502050405020303" pitchFamily="18" charset="0"/>
              </a:defRPr>
            </a:lvl1pPr>
          </a:lstStyle>
          <a:p>
            <a:r>
              <a:rPr lang="de-DE"/>
              <a:t>Mastertitelformat bearbeiten</a:t>
            </a:r>
            <a:endParaRPr lang="en-US"/>
          </a:p>
        </p:txBody>
      </p:sp>
      <p:sp>
        <p:nvSpPr>
          <p:cNvPr id="2" name="Textfeld 1">
            <a:extLst>
              <a:ext uri="{FF2B5EF4-FFF2-40B4-BE49-F238E27FC236}">
                <a16:creationId xmlns:a16="http://schemas.microsoft.com/office/drawing/2014/main" id="{0F8FE5D6-C6BD-4A95-BC77-3C14ECA4382D}"/>
              </a:ext>
            </a:extLst>
          </p:cNvPr>
          <p:cNvSpPr txBox="1"/>
          <p:nvPr userDrawn="1"/>
        </p:nvSpPr>
        <p:spPr>
          <a:xfrm>
            <a:off x="431993" y="4740682"/>
            <a:ext cx="8280000" cy="107722"/>
          </a:xfrm>
          <a:prstGeom prst="rect">
            <a:avLst/>
          </a:prstGeom>
          <a:noFill/>
        </p:spPr>
        <p:txBody>
          <a:bodyPr wrap="square" lIns="0" tIns="0" rIns="0" bIns="0" rtlCol="0">
            <a:spAutoFit/>
          </a:bodyPr>
          <a:lstStyle/>
          <a:p>
            <a:r>
              <a:rPr lang="de-DE" sz="700" b="1" dirty="0">
                <a:solidFill>
                  <a:srgbClr val="FFFFFF"/>
                </a:solidFill>
                <a:latin typeface="Arial" panose="020B0604020202020204" pitchFamily="34" charset="0"/>
                <a:cs typeface="Arial" panose="020B0604020202020204" pitchFamily="34" charset="0"/>
              </a:rPr>
              <a:t>Füreinander da. Miteinander stark.</a:t>
            </a:r>
          </a:p>
        </p:txBody>
      </p:sp>
    </p:spTree>
    <p:extLst>
      <p:ext uri="{BB962C8B-B14F-4D97-AF65-F5344CB8AC3E}">
        <p14:creationId xmlns:p14="http://schemas.microsoft.com/office/powerpoint/2010/main" val="3517397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751385"/>
            <a:ext cx="6858000" cy="980976"/>
          </a:xfrm>
        </p:spPr>
        <p:txBody>
          <a:bodyPr anchor="t" anchorCtr="0"/>
          <a:lstStyle>
            <a:lvl1pPr algn="l">
              <a:lnSpc>
                <a:spcPts val="3150"/>
              </a:lnSpc>
              <a:defRPr sz="2700"/>
            </a:lvl1pPr>
          </a:lstStyle>
          <a:p>
            <a:r>
              <a:rPr lang="de-DE"/>
              <a:t>Mastertitelformat bearbeiten</a:t>
            </a:r>
            <a:endParaRPr lang="en-US"/>
          </a:p>
        </p:txBody>
      </p:sp>
      <p:sp>
        <p:nvSpPr>
          <p:cNvPr id="3" name="Subtitle 2"/>
          <p:cNvSpPr>
            <a:spLocks noGrp="1"/>
          </p:cNvSpPr>
          <p:nvPr>
            <p:ph type="subTitle" idx="1"/>
          </p:nvPr>
        </p:nvSpPr>
        <p:spPr>
          <a:xfrm>
            <a:off x="431993" y="3536015"/>
            <a:ext cx="6858000" cy="163019"/>
          </a:xfrm>
        </p:spPr>
        <p:txBody>
          <a:bodyPr anchor="t" anchorCtr="0"/>
          <a:lstStyle>
            <a:lvl1pPr marL="0" indent="0" algn="l">
              <a:lnSpc>
                <a:spcPts val="1350"/>
              </a:lnSpc>
              <a:buNone/>
              <a:defRPr sz="1050" b="0">
                <a:latin typeface="HelveticaNeueLT Std"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a:t>Master-Untertitelformat bearbeiten</a:t>
            </a:r>
            <a:endParaRPr lang="en-US"/>
          </a:p>
        </p:txBody>
      </p:sp>
      <p:sp>
        <p:nvSpPr>
          <p:cNvPr id="44" name="Textfeld 43"/>
          <p:cNvSpPr txBox="1"/>
          <p:nvPr userDrawn="1"/>
        </p:nvSpPr>
        <p:spPr>
          <a:xfrm>
            <a:off x="431994" y="161998"/>
            <a:ext cx="1640916" cy="416140"/>
          </a:xfrm>
          <a:prstGeom prst="rect">
            <a:avLst/>
          </a:prstGeom>
          <a:noFill/>
        </p:spPr>
        <p:txBody>
          <a:bodyPr wrap="square" lIns="0" tIns="0" rIns="0" bIns="0" rtlCol="0" anchor="t" anchorCtr="0">
            <a:spAutoFit/>
          </a:bodyPr>
          <a:lstStyle/>
          <a:p>
            <a:pPr>
              <a:lnSpc>
                <a:spcPts val="750"/>
              </a:lnSpc>
            </a:pPr>
            <a:r>
              <a:rPr lang="de-DE" sz="700"/>
              <a:t>DRK-Generalsekretariat</a:t>
            </a:r>
          </a:p>
          <a:p>
            <a:pPr marL="0" marR="0" lvl="0" indent="0" algn="l" defTabSz="685800" rtl="0" eaLnBrk="1" fontAlgn="auto" latinLnBrk="0" hangingPunct="1">
              <a:lnSpc>
                <a:spcPts val="750"/>
              </a:lnSpc>
              <a:spcBef>
                <a:spcPts val="0"/>
              </a:spcBef>
              <a:spcAft>
                <a:spcPts val="0"/>
              </a:spcAft>
              <a:buClrTx/>
              <a:buSzTx/>
              <a:buFontTx/>
              <a:buNone/>
              <a:tabLst/>
              <a:defRPr/>
            </a:pPr>
            <a:r>
              <a:rPr lang="de-DE" sz="700"/>
              <a:t>Strategie / Verbandsentwicklung</a:t>
            </a:r>
          </a:p>
          <a:p>
            <a:pPr>
              <a:lnSpc>
                <a:spcPts val="750"/>
              </a:lnSpc>
            </a:pPr>
            <a:endParaRPr lang="de-DE" sz="700"/>
          </a:p>
          <a:p>
            <a:pPr>
              <a:lnSpc>
                <a:spcPts val="750"/>
              </a:lnSpc>
            </a:pPr>
            <a:endParaRPr lang="de-DE" sz="638"/>
          </a:p>
        </p:txBody>
      </p:sp>
      <p:sp>
        <p:nvSpPr>
          <p:cNvPr id="86" name="Bildplatzhalter 14"/>
          <p:cNvSpPr>
            <a:spLocks noGrp="1"/>
          </p:cNvSpPr>
          <p:nvPr>
            <p:ph type="pic" sz="quarter" idx="13"/>
          </p:nvPr>
        </p:nvSpPr>
        <p:spPr>
          <a:xfrm>
            <a:off x="431993" y="863986"/>
            <a:ext cx="8280000" cy="2565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9" y="863986"/>
            <a:ext cx="194295" cy="2511000"/>
          </a:xfrm>
        </p:spPr>
        <p:txBody>
          <a:bodyPr vert="vert270" anchor="b" anchorCtr="0"/>
          <a:lstStyle>
            <a:lvl1pPr>
              <a:lnSpc>
                <a:spcPts val="900"/>
              </a:lnSpc>
              <a:defRPr sz="700" b="0" i="0" baseline="0">
                <a:solidFill>
                  <a:schemeClr val="tx1"/>
                </a:solidFill>
              </a:defRPr>
            </a:lvl1pPr>
          </a:lstStyle>
          <a:p>
            <a:pPr lvl="0"/>
            <a:r>
              <a:rPr lang="de-DE"/>
              <a:t>@ Bildnachweis</a:t>
            </a:r>
          </a:p>
        </p:txBody>
      </p:sp>
      <p:pic>
        <p:nvPicPr>
          <p:cNvPr id="4" name="Grafik 3">
            <a:extLst>
              <a:ext uri="{FF2B5EF4-FFF2-40B4-BE49-F238E27FC236}">
                <a16:creationId xmlns:a16="http://schemas.microsoft.com/office/drawing/2014/main" id="{08C83DE1-52AF-BDD5-346D-96CB2EFB1F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45204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lvl1pPr>
              <a:defRPr/>
            </a:lvl1p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64" name="Title 1"/>
          <p:cNvSpPr>
            <a:spLocks noGrp="1"/>
          </p:cNvSpPr>
          <p:nvPr>
            <p:ph type="ctrTitle"/>
          </p:nvPr>
        </p:nvSpPr>
        <p:spPr>
          <a:xfrm>
            <a:off x="431993" y="3751385"/>
            <a:ext cx="6858000" cy="980976"/>
          </a:xfrm>
        </p:spPr>
        <p:txBody>
          <a:bodyPr anchor="t" anchorCtr="0"/>
          <a:lstStyle>
            <a:lvl1pPr algn="l">
              <a:lnSpc>
                <a:spcPts val="2250"/>
              </a:lnSpc>
              <a:defRPr sz="1875"/>
            </a:lvl1pPr>
          </a:lstStyle>
          <a:p>
            <a:r>
              <a:rPr lang="de-DE"/>
              <a:t>Mastertitelformat bearbeiten</a:t>
            </a:r>
            <a:endParaRPr lang="en-US"/>
          </a:p>
        </p:txBody>
      </p:sp>
      <p:sp>
        <p:nvSpPr>
          <p:cNvPr id="65" name="Subtitle 2"/>
          <p:cNvSpPr>
            <a:spLocks noGrp="1"/>
          </p:cNvSpPr>
          <p:nvPr>
            <p:ph type="subTitle" idx="1"/>
          </p:nvPr>
        </p:nvSpPr>
        <p:spPr>
          <a:xfrm>
            <a:off x="431993" y="3536015"/>
            <a:ext cx="6858000" cy="163019"/>
          </a:xfrm>
        </p:spPr>
        <p:txBody>
          <a:bodyPr anchor="t" anchorCtr="0"/>
          <a:lstStyle>
            <a:lvl1pPr marL="0" indent="0" algn="l">
              <a:lnSpc>
                <a:spcPts val="1350"/>
              </a:lnSpc>
              <a:buNone/>
              <a:defRPr sz="1050" b="0">
                <a:latin typeface="HelveticaNeueLT Std"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a:t>Master-Untertitelformat bearbeiten</a:t>
            </a:r>
            <a:endParaRPr lang="en-US"/>
          </a:p>
        </p:txBody>
      </p:sp>
      <p:sp>
        <p:nvSpPr>
          <p:cNvPr id="66" name="Bildplatzhalter 14"/>
          <p:cNvSpPr>
            <a:spLocks noGrp="1"/>
          </p:cNvSpPr>
          <p:nvPr>
            <p:ph type="pic" sz="quarter" idx="13"/>
          </p:nvPr>
        </p:nvSpPr>
        <p:spPr>
          <a:xfrm>
            <a:off x="431993" y="560241"/>
            <a:ext cx="8280000" cy="2816100"/>
          </a:xfrm>
        </p:spPr>
        <p:txBody>
          <a:bodyPr/>
          <a:lstStyle/>
          <a:p>
            <a:r>
              <a:rPr lang="de-DE"/>
              <a:t>Bild durch Klicken auf Symbol hinzufügen</a:t>
            </a:r>
          </a:p>
        </p:txBody>
      </p:sp>
      <p:sp>
        <p:nvSpPr>
          <p:cNvPr id="67" name="Textplatzhalter 34"/>
          <p:cNvSpPr>
            <a:spLocks noGrp="1"/>
          </p:cNvSpPr>
          <p:nvPr>
            <p:ph type="body" sz="quarter" idx="14" hasCustomPrompt="1"/>
          </p:nvPr>
        </p:nvSpPr>
        <p:spPr>
          <a:xfrm>
            <a:off x="8409569" y="560241"/>
            <a:ext cx="194295" cy="2735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821354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77886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a:xfrm>
            <a:off x="431995" y="1063800"/>
            <a:ext cx="7370564" cy="3599100"/>
          </a:xfrm>
        </p:spPr>
        <p:txBody>
          <a:bodyPr/>
          <a:lstStyle>
            <a:lvl1pPr>
              <a:defRPr/>
            </a:lvl1pPr>
            <a:lvl3pPr>
              <a:defRPr/>
            </a:lvl3pPr>
            <a:lvl4pPr marL="162000" indent="-162000">
              <a:buNone/>
              <a:defRPr/>
            </a:lvl4pPr>
            <a:lvl5pPr marL="459000" indent="-297000">
              <a:buNone/>
              <a:defRPr baseline="0"/>
            </a:lvl5pPr>
            <a:lvl6pPr marL="891000" indent="-432000">
              <a:buNone/>
              <a:defRPr/>
            </a:lvl6p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143523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Inhalt link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679924" y="1063800"/>
            <a:ext cx="4032000" cy="3599100"/>
          </a:xfrm>
        </p:spPr>
        <p:txBody>
          <a:bodyPr/>
          <a:lstStyle/>
          <a:p>
            <a:r>
              <a:rPr lang="de-DE"/>
              <a:t>Bild durch Klicken auf Symbol hinzufügen</a:t>
            </a:r>
          </a:p>
        </p:txBody>
      </p:sp>
      <p:sp>
        <p:nvSpPr>
          <p:cNvPr id="2" name="Title 1"/>
          <p:cNvSpPr>
            <a:spLocks noGrp="1"/>
          </p:cNvSpPr>
          <p:nvPr>
            <p:ph type="title"/>
          </p:nvPr>
        </p:nvSpPr>
        <p:spPr>
          <a:xfrm>
            <a:off x="431995" y="540001"/>
            <a:ext cx="7364899"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31995" y="1063800"/>
            <a:ext cx="4031935" cy="3599100"/>
          </a:xfrm>
        </p:spPr>
        <p:txBody>
          <a:body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062843"/>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073603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Bild link mit Inhalt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063800"/>
            <a:ext cx="4032000" cy="3599100"/>
          </a:xfrm>
        </p:spPr>
        <p:txBody>
          <a:bodyPr/>
          <a:lstStyle/>
          <a:p>
            <a:r>
              <a:rPr lang="de-DE"/>
              <a:t>Bild durch Klicken auf Symbol hinzufügen</a:t>
            </a:r>
          </a:p>
        </p:txBody>
      </p:sp>
      <p:sp>
        <p:nvSpPr>
          <p:cNvPr id="2" name="Title 1"/>
          <p:cNvSpPr>
            <a:spLocks noGrp="1"/>
          </p:cNvSpPr>
          <p:nvPr>
            <p:ph type="title"/>
          </p:nvPr>
        </p:nvSpPr>
        <p:spPr>
          <a:xfrm>
            <a:off x="431995" y="540001"/>
            <a:ext cx="7364899"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680001" y="1063800"/>
            <a:ext cx="4031935" cy="3599100"/>
          </a:xfrm>
        </p:spPr>
        <p:txBody>
          <a:body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4161601" y="1062843"/>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917043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679924" y="1835043"/>
            <a:ext cx="4032000" cy="2745900"/>
          </a:xfrm>
        </p:spPr>
        <p:txBody>
          <a:bodyPr/>
          <a:lstStyle/>
          <a:p>
            <a:r>
              <a:rPr lang="de-DE"/>
              <a:t>Bild durch Klicken auf Symbol hinzufügen</a:t>
            </a:r>
          </a:p>
        </p:txBody>
      </p:sp>
      <p:sp>
        <p:nvSpPr>
          <p:cNvPr id="2" name="Title 1"/>
          <p:cNvSpPr>
            <a:spLocks noGrp="1"/>
          </p:cNvSpPr>
          <p:nvPr>
            <p:ph type="title"/>
          </p:nvPr>
        </p:nvSpPr>
        <p:spPr>
          <a:xfrm>
            <a:off x="431995" y="540001"/>
            <a:ext cx="8279930" cy="445838"/>
          </a:xfrm>
        </p:spPr>
        <p:txBody>
          <a:bodyPr/>
          <a:lstStyle>
            <a:lvl1pPr>
              <a:defRPr/>
            </a:lvl1pPr>
          </a:lstStyle>
          <a:p>
            <a:r>
              <a:rPr lang="de-DE"/>
              <a:t>Mastertitelformat bearbeiten</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835043"/>
            <a:ext cx="194295" cy="26649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7" name="Textplatzhalter 6"/>
          <p:cNvSpPr>
            <a:spLocks noGrp="1"/>
          </p:cNvSpPr>
          <p:nvPr>
            <p:ph type="body" sz="quarter" idx="15"/>
          </p:nvPr>
        </p:nvSpPr>
        <p:spPr>
          <a:xfrm>
            <a:off x="432001" y="1063801"/>
            <a:ext cx="8279924" cy="6200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7771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49229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835043"/>
            <a:ext cx="4032000" cy="2745900"/>
          </a:xfrm>
        </p:spPr>
        <p:txBody>
          <a:bodyPr/>
          <a:lstStyle/>
          <a:p>
            <a:r>
              <a:rPr lang="de-DE"/>
              <a:t>Bild durch Klicken auf Symbol hinzufügen</a:t>
            </a:r>
          </a:p>
        </p:txBody>
      </p:sp>
      <p:sp>
        <p:nvSpPr>
          <p:cNvPr id="2" name="Title 1"/>
          <p:cNvSpPr>
            <a:spLocks noGrp="1"/>
          </p:cNvSpPr>
          <p:nvPr>
            <p:ph type="title"/>
          </p:nvPr>
        </p:nvSpPr>
        <p:spPr>
          <a:xfrm>
            <a:off x="431995" y="540001"/>
            <a:ext cx="8279930"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680001" y="1835043"/>
            <a:ext cx="4031935" cy="27459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4161601" y="1835043"/>
            <a:ext cx="194295" cy="26649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7" name="Textplatzhalter 6"/>
          <p:cNvSpPr>
            <a:spLocks noGrp="1"/>
          </p:cNvSpPr>
          <p:nvPr>
            <p:ph type="body" sz="quarter" idx="15"/>
          </p:nvPr>
        </p:nvSpPr>
        <p:spPr>
          <a:xfrm>
            <a:off x="432001" y="1063801"/>
            <a:ext cx="8279924" cy="6200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4139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265147" y="1063800"/>
            <a:ext cx="5446800" cy="3599100"/>
          </a:xfrm>
        </p:spPr>
        <p:txBody>
          <a:bodyPr/>
          <a:lstStyle/>
          <a:p>
            <a:r>
              <a:rPr lang="de-DE"/>
              <a:t>Bild durch Klicken auf Symbol hinzufügen</a:t>
            </a:r>
          </a:p>
        </p:txBody>
      </p:sp>
      <p:sp>
        <p:nvSpPr>
          <p:cNvPr id="2" name="Title 1"/>
          <p:cNvSpPr>
            <a:spLocks noGrp="1"/>
          </p:cNvSpPr>
          <p:nvPr>
            <p:ph type="title"/>
          </p:nvPr>
        </p:nvSpPr>
        <p:spPr>
          <a:xfrm>
            <a:off x="431995" y="540001"/>
            <a:ext cx="8279953"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31996" y="1063800"/>
            <a:ext cx="2613646" cy="35991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062843"/>
            <a:ext cx="194295" cy="3518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4001175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063800"/>
            <a:ext cx="5446800" cy="3599100"/>
          </a:xfrm>
        </p:spPr>
        <p:txBody>
          <a:bodyPr/>
          <a:lstStyle/>
          <a:p>
            <a:r>
              <a:rPr lang="de-DE"/>
              <a:t>Bild durch Klicken auf Symbol hinzufügen</a:t>
            </a:r>
          </a:p>
        </p:txBody>
      </p:sp>
      <p:sp>
        <p:nvSpPr>
          <p:cNvPr id="2" name="Title 1"/>
          <p:cNvSpPr>
            <a:spLocks noGrp="1"/>
          </p:cNvSpPr>
          <p:nvPr>
            <p:ph type="title"/>
          </p:nvPr>
        </p:nvSpPr>
        <p:spPr>
          <a:xfrm>
            <a:off x="431995" y="540001"/>
            <a:ext cx="8279953"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6098301" y="1063800"/>
            <a:ext cx="2613646" cy="35991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576401" y="1062843"/>
            <a:ext cx="194295" cy="3518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2203917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7"/>
            <a:ext cx="8279999" cy="450724"/>
          </a:xfrm>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71660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560241"/>
            <a:ext cx="8280000" cy="4104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560241"/>
            <a:ext cx="194295" cy="40230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668346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063800"/>
            <a:ext cx="8280000" cy="35991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1063800"/>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50" name="Titel 49"/>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40085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33800"/>
            <a:ext cx="8280000" cy="33291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1333800"/>
            <a:ext cx="194295" cy="32481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50" name="Titel 49"/>
          <p:cNvSpPr>
            <a:spLocks noGrp="1"/>
          </p:cNvSpPr>
          <p:nvPr>
            <p:ph type="title" hasCustomPrompt="1"/>
          </p:nvPr>
        </p:nvSpPr>
        <p:spPr>
          <a:xfrm>
            <a:off x="431994" y="539515"/>
            <a:ext cx="8279999" cy="720900"/>
          </a:xfrm>
        </p:spPr>
        <p:txBody>
          <a:bodyPr/>
          <a:lstStyle>
            <a:lvl1pPr>
              <a:defRPr/>
            </a:lvl1pPr>
          </a:lstStyle>
          <a:p>
            <a:r>
              <a:rPr lang="de-DE"/>
              <a:t>Titelmasterformat durch </a:t>
            </a:r>
            <a:br>
              <a:rPr lang="de-DE"/>
            </a:br>
            <a:r>
              <a:rPr lang="de-DE"/>
              <a:t>Klicken bearbeiten</a:t>
            </a:r>
          </a:p>
        </p:txBody>
      </p:sp>
    </p:spTree>
    <p:extLst>
      <p:ext uri="{BB962C8B-B14F-4D97-AF65-F5344CB8AC3E}">
        <p14:creationId xmlns:p14="http://schemas.microsoft.com/office/powerpoint/2010/main" val="145286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2" name="Title 1"/>
          <p:cNvSpPr>
            <a:spLocks noGrp="1"/>
          </p:cNvSpPr>
          <p:nvPr>
            <p:ph type="title"/>
          </p:nvPr>
        </p:nvSpPr>
        <p:spPr>
          <a:xfrm>
            <a:off x="1871971" y="1700973"/>
            <a:ext cx="5425154" cy="861753"/>
          </a:xfrm>
        </p:spPr>
        <p:txBody>
          <a:bodyPr/>
          <a:lstStyle>
            <a:lvl1pPr>
              <a:lnSpc>
                <a:spcPts val="3150"/>
              </a:lnSpc>
              <a:defRPr sz="2700"/>
            </a:lvl1pPr>
          </a:lstStyle>
          <a:p>
            <a:r>
              <a:rPr lang="de-DE"/>
              <a:t>Mastertitelformat bearbeiten</a:t>
            </a:r>
            <a:endParaRPr lang="en-US"/>
          </a:p>
        </p:txBody>
      </p:sp>
      <p:sp>
        <p:nvSpPr>
          <p:cNvPr id="3" name="Content Placeholder 2"/>
          <p:cNvSpPr>
            <a:spLocks noGrp="1"/>
          </p:cNvSpPr>
          <p:nvPr>
            <p:ph idx="1"/>
          </p:nvPr>
        </p:nvSpPr>
        <p:spPr>
          <a:xfrm>
            <a:off x="1871970" y="2918147"/>
            <a:ext cx="2617200" cy="1415283"/>
          </a:xfrm>
        </p:spPr>
        <p:txBody>
          <a:bodyPr anchor="b" anchorCtr="0"/>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p:txBody>
      </p:sp>
      <p:sp>
        <p:nvSpPr>
          <p:cNvPr id="18" name="Content Placeholder 2"/>
          <p:cNvSpPr>
            <a:spLocks noGrp="1"/>
          </p:cNvSpPr>
          <p:nvPr>
            <p:ph idx="13"/>
          </p:nvPr>
        </p:nvSpPr>
        <p:spPr>
          <a:xfrm>
            <a:off x="4679924" y="2918147"/>
            <a:ext cx="2617200" cy="1415283"/>
          </a:xfrm>
        </p:spPr>
        <p:txBody>
          <a:bodyPr anchor="b" anchorCtr="0"/>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p:txBody>
      </p:sp>
      <p:sp>
        <p:nvSpPr>
          <p:cNvPr id="7" name="Textfeld 6"/>
          <p:cNvSpPr txBox="1"/>
          <p:nvPr userDrawn="1"/>
        </p:nvSpPr>
        <p:spPr>
          <a:xfrm>
            <a:off x="431994" y="161998"/>
            <a:ext cx="1640916" cy="95539"/>
          </a:xfrm>
          <a:prstGeom prst="rect">
            <a:avLst/>
          </a:prstGeom>
          <a:noFill/>
        </p:spPr>
        <p:txBody>
          <a:bodyPr wrap="square" lIns="0" tIns="0" rIns="0" bIns="0" rtlCol="0" anchor="t" anchorCtr="0">
            <a:spAutoFit/>
          </a:bodyPr>
          <a:lstStyle/>
          <a:p>
            <a:pPr>
              <a:lnSpc>
                <a:spcPts val="750"/>
              </a:lnSpc>
            </a:pPr>
            <a:r>
              <a:rPr lang="de-DE" sz="638"/>
              <a:t>DRK-Generalsekretariat</a:t>
            </a:r>
          </a:p>
        </p:txBody>
      </p:sp>
      <p:pic>
        <p:nvPicPr>
          <p:cNvPr id="5" name="Grafik 4">
            <a:extLst>
              <a:ext uri="{FF2B5EF4-FFF2-40B4-BE49-F238E27FC236}">
                <a16:creationId xmlns:a16="http://schemas.microsoft.com/office/drawing/2014/main" id="{76A7C70C-230D-597B-7ED6-D547373327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81448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196055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71569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4223471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3"/>
            <a:ext cx="6915150" cy="352425"/>
          </a:xfrm>
        </p:spPr>
        <p:txBody>
          <a:bodyPr/>
          <a:lstStyle>
            <a:lvl1pPr>
              <a:defRPr sz="2000">
                <a:latin typeface="Georgia" panose="02040502050405020303" pitchFamily="18" charset="0"/>
              </a:defRPr>
            </a:lvl1pPr>
          </a:lstStyle>
          <a:p>
            <a:pPr lvl="0"/>
            <a:r>
              <a:rPr lang="de-DE"/>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8"/>
            <a:ext cx="8279866" cy="589318"/>
          </a:xfrm>
        </p:spPr>
        <p:txBody>
          <a:bodyPr/>
          <a:lstStyle>
            <a:lvl1pPr>
              <a:defRPr sz="1400" b="0" spc="0">
                <a:solidFill>
                  <a:srgbClr val="002D55"/>
                </a:solidFill>
                <a:latin typeface="HelveticaNeueLT Std Med" panose="020B0604020202020204" pitchFamily="34" charset="0"/>
              </a:defRPr>
            </a:lvl1pPr>
          </a:lstStyle>
          <a:p>
            <a:r>
              <a:rPr lang="de-DE"/>
              <a:t>Präsentationstitel bearbeiten</a:t>
            </a:r>
            <a:endParaRPr lang="en-GB"/>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8"/>
            <a:ext cx="867600" cy="688892"/>
          </a:xfrm>
        </p:spPr>
        <p:txBody>
          <a:bodyPr/>
          <a:lstStyle>
            <a:lvl1pPr>
              <a:defRPr>
                <a:latin typeface="Georgia" panose="02040502050405020303" pitchFamily="18" charset="0"/>
              </a:defRPr>
            </a:lvl1pPr>
          </a:lstStyle>
          <a:p>
            <a:pPr lvl="0"/>
            <a:r>
              <a:rPr lang="de-DE"/>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3"/>
            <a:ext cx="867600" cy="688892"/>
          </a:xfrm>
        </p:spPr>
        <p:txBody>
          <a:bodyPr/>
          <a:lstStyle>
            <a:lvl1pPr>
              <a:defRPr>
                <a:latin typeface="Georgia" panose="02040502050405020303" pitchFamily="18" charset="0"/>
              </a:defRPr>
            </a:lvl1pPr>
          </a:lstStyle>
          <a:p>
            <a:pPr lvl="0"/>
            <a:r>
              <a:rPr lang="de-DE"/>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5"/>
            <a:ext cx="867600" cy="688892"/>
          </a:xfrm>
        </p:spPr>
        <p:txBody>
          <a:bodyPr/>
          <a:lstStyle>
            <a:lvl1pPr>
              <a:defRPr>
                <a:latin typeface="Georgia" panose="02040502050405020303" pitchFamily="18" charset="0"/>
              </a:defRPr>
            </a:lvl1pPr>
          </a:lstStyle>
          <a:p>
            <a:pPr lvl="0"/>
            <a:r>
              <a:rPr lang="de-DE"/>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7"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7" y="2921669"/>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7" y="3616434"/>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Tree>
    <p:extLst>
      <p:ext uri="{BB962C8B-B14F-4D97-AF65-F5344CB8AC3E}">
        <p14:creationId xmlns:p14="http://schemas.microsoft.com/office/powerpoint/2010/main" val="3932032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900" cy="514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prstClr val="white"/>
              </a:solidFill>
              <a:effectLst/>
              <a:uLnTx/>
              <a:uFillTx/>
              <a:latin typeface="Arial"/>
              <a:ea typeface="+mn-ea"/>
              <a:cs typeface="+mn-cs"/>
            </a:endParaRPr>
          </a:p>
        </p:txBody>
      </p:sp>
      <p:sp>
        <p:nvSpPr>
          <p:cNvPr id="2" name="Title 1"/>
          <p:cNvSpPr>
            <a:spLocks noGrp="1"/>
          </p:cNvSpPr>
          <p:nvPr>
            <p:ph type="ctrTitle" hasCustomPrompt="1"/>
          </p:nvPr>
        </p:nvSpPr>
        <p:spPr bwMode="white">
          <a:xfrm>
            <a:off x="1012501" y="841773"/>
            <a:ext cx="6382472" cy="1488473"/>
          </a:xfrm>
        </p:spPr>
        <p:txBody>
          <a:bodyPr anchor="b"/>
          <a:lstStyle>
            <a:lvl1pPr algn="l">
              <a:defRPr sz="45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012500" y="2627789"/>
            <a:ext cx="2954663" cy="864000"/>
          </a:xfrm>
        </p:spPr>
        <p:txBody>
          <a:bodyPr lIns="36000"/>
          <a:lstStyle>
            <a:lvl1pPr marL="0" indent="0" algn="l">
              <a:lnSpc>
                <a:spcPct val="100000"/>
              </a:lnSpc>
              <a:spcBef>
                <a:spcPts val="0"/>
              </a:spcBef>
              <a:buFont typeface="Verdana" panose="020B0604030504040204" pitchFamily="34" charset="0"/>
              <a:buChar char="​"/>
              <a:defRPr sz="1200">
                <a:solidFill>
                  <a:schemeClr val="tx1"/>
                </a:solidFill>
              </a:defRPr>
            </a:lvl1pPr>
            <a:lvl2pPr marL="0" indent="0" algn="l">
              <a:lnSpc>
                <a:spcPct val="100000"/>
              </a:lnSpc>
              <a:buFont typeface="Verdana" panose="020B0604030504040204" pitchFamily="34" charset="0"/>
              <a:buChar char="​"/>
              <a:defRPr sz="1200">
                <a:solidFill>
                  <a:schemeClr val="tx1"/>
                </a:solidFill>
              </a:defRPr>
            </a:lvl2pPr>
            <a:lvl3pPr marL="0" indent="0" algn="l">
              <a:lnSpc>
                <a:spcPct val="100000"/>
              </a:lnSpc>
              <a:buFont typeface="Verdana" panose="020B0604030504040204" pitchFamily="34" charset="0"/>
              <a:buChar char="​"/>
              <a:defRPr sz="1200">
                <a:solidFill>
                  <a:schemeClr val="tx1"/>
                </a:solidFill>
              </a:defRPr>
            </a:lvl3pPr>
            <a:lvl4pPr marL="0" indent="0" algn="l">
              <a:lnSpc>
                <a:spcPct val="100000"/>
              </a:lnSpc>
              <a:buFont typeface="Verdana" panose="020B0604030504040204" pitchFamily="34" charset="0"/>
              <a:buChar char="​"/>
              <a:defRPr sz="1200">
                <a:solidFill>
                  <a:schemeClr val="tx1"/>
                </a:solidFill>
              </a:defRPr>
            </a:lvl4pPr>
            <a:lvl5pPr marL="0" indent="0" algn="l">
              <a:lnSpc>
                <a:spcPct val="100000"/>
              </a:lnSpc>
              <a:buFont typeface="Verdana" panose="020B0604030504040204" pitchFamily="34" charset="0"/>
              <a:buChar char="​"/>
              <a:defRPr sz="1200">
                <a:solidFill>
                  <a:schemeClr val="tx1"/>
                </a:solidFill>
              </a:defRPr>
            </a:lvl5pPr>
            <a:lvl6pPr marL="0" indent="0" algn="l">
              <a:lnSpc>
                <a:spcPct val="100000"/>
              </a:lnSpc>
              <a:buFont typeface="Verdana" panose="020B0604030504040204" pitchFamily="34" charset="0"/>
              <a:buChar char="​"/>
              <a:defRPr sz="1200">
                <a:solidFill>
                  <a:schemeClr val="tx1"/>
                </a:solidFill>
              </a:defRPr>
            </a:lvl6pPr>
            <a:lvl7pPr marL="0" indent="0" algn="l">
              <a:lnSpc>
                <a:spcPct val="100000"/>
              </a:lnSpc>
              <a:buFont typeface="Verdana" panose="020B0604030504040204" pitchFamily="34" charset="0"/>
              <a:buChar char="​"/>
              <a:defRPr sz="1200">
                <a:solidFill>
                  <a:schemeClr val="tx1"/>
                </a:solidFill>
              </a:defRPr>
            </a:lvl7pPr>
            <a:lvl8pPr marL="0" indent="0" algn="l">
              <a:lnSpc>
                <a:spcPct val="100000"/>
              </a:lnSpc>
              <a:buFont typeface="Verdana" panose="020B0604030504040204" pitchFamily="34" charset="0"/>
              <a:buChar char="​"/>
              <a:defRPr sz="1200">
                <a:solidFill>
                  <a:schemeClr val="tx1"/>
                </a:solidFill>
              </a:defRPr>
            </a:lvl8pPr>
            <a:lvl9pPr marL="0" indent="0" algn="l">
              <a:lnSpc>
                <a:spcPct val="100000"/>
              </a:lnSpc>
              <a:buFont typeface="Verdana" panose="020B0604030504040204" pitchFamily="34" charset="0"/>
              <a:buChar char="​"/>
              <a:tabLst/>
              <a:defRPr sz="12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pPr defTabSz="685783">
              <a:defRPr/>
            </a:pPr>
            <a:endParaRPr lang="en-GB" dirty="0">
              <a:solidFill>
                <a:prstClr val="white"/>
              </a:solidFill>
            </a:endParaRPr>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a:xfrm>
            <a:off x="431993" y="4815806"/>
            <a:ext cx="8280000" cy="82323"/>
          </a:xfrm>
          <a:prstGeom prst="rect">
            <a:avLst/>
          </a:prstGeom>
        </p:spPr>
        <p:txBody>
          <a:bodyPr/>
          <a:lstStyle>
            <a:lvl1pPr>
              <a:defRPr>
                <a:solidFill>
                  <a:schemeClr val="tx1"/>
                </a:solidFill>
              </a:defRPr>
            </a:lvl1pPr>
          </a:lstStyle>
          <a:p>
            <a:pPr defTabSz="685783">
              <a:defRPr/>
            </a:pPr>
            <a:endParaRPr lang="en-GB">
              <a:solidFill>
                <a:prstClr val="white"/>
              </a:solidFill>
            </a:endParaRPr>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pPr defTabSz="685783">
              <a:defRPr/>
            </a:pPr>
            <a:fld id="{23AA811B-2EBD-4900-905E-5BE206449611}" type="slidenum">
              <a:rPr lang="en-GB" smtClean="0">
                <a:solidFill>
                  <a:prstClr val="white"/>
                </a:solidFill>
              </a:rPr>
              <a:pPr defTabSz="685783">
                <a:defRPr/>
              </a:pPr>
              <a:t>‹Nr.›</a:t>
            </a:fld>
            <a:endParaRPr lang="en-GB">
              <a:solidFill>
                <a:prstClr val="white"/>
              </a:solidFill>
            </a:endParaRPr>
          </a:p>
        </p:txBody>
      </p:sp>
    </p:spTree>
    <p:extLst>
      <p:ext uri="{BB962C8B-B14F-4D97-AF65-F5344CB8AC3E}">
        <p14:creationId xmlns:p14="http://schemas.microsoft.com/office/powerpoint/2010/main" val="382230900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endParaRPr lang="de-DE" dirty="0"/>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3834512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dirty="0"/>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dirty="0"/>
              <a:t>Präsentationstitel bearbeiten</a:t>
            </a:r>
            <a:endParaRPr lang="en-GB" dirty="0"/>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dirty="0"/>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dirty="0"/>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dirty="0"/>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dirty="0"/>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Tree>
    <p:extLst>
      <p:ext uri="{BB962C8B-B14F-4D97-AF65-F5344CB8AC3E}">
        <p14:creationId xmlns:p14="http://schemas.microsoft.com/office/powerpoint/2010/main" val="78522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2820734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dirty="0"/>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endParaRPr lang="de-DE" dirty="0"/>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8" name="Fußzeilenplatzhalter 17"/>
          <p:cNvSpPr>
            <a:spLocks noGrp="1"/>
          </p:cNvSpPr>
          <p:nvPr>
            <p:ph type="ftr" sz="quarter" idx="15"/>
          </p:nvPr>
        </p:nvSpPr>
        <p:spPr/>
        <p:txBody>
          <a:bodyPr/>
          <a:lstStyle/>
          <a:p>
            <a:r>
              <a:rPr lang="de-DE" dirty="0"/>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dirty="0"/>
          </a:p>
        </p:txBody>
      </p:sp>
    </p:spTree>
    <p:extLst>
      <p:ext uri="{BB962C8B-B14F-4D97-AF65-F5344CB8AC3E}">
        <p14:creationId xmlns:p14="http://schemas.microsoft.com/office/powerpoint/2010/main" val="3456484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dirty="0"/>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100041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345512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2014063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133914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75570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1892370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276308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1062378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982989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207105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518110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endParaRPr lang="de-DE" dirty="0"/>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439391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endParaRPr lang="de-DE" dirty="0"/>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916994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833625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endParaRPr lang="de-DE" dirty="0"/>
          </a:p>
        </p:txBody>
      </p:sp>
    </p:spTree>
    <p:extLst>
      <p:ext uri="{BB962C8B-B14F-4D97-AF65-F5344CB8AC3E}">
        <p14:creationId xmlns:p14="http://schemas.microsoft.com/office/powerpoint/2010/main" val="7017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0322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dirty="0"/>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dirty="0"/>
              <a:t>Mastertitelformat </a:t>
            </a:r>
            <a:br>
              <a:rPr lang="de-DE" dirty="0"/>
            </a:br>
            <a:r>
              <a:rPr lang="de-DE" dirty="0"/>
              <a:t>bearbeiten</a:t>
            </a:r>
          </a:p>
        </p:txBody>
      </p:sp>
    </p:spTree>
    <p:extLst>
      <p:ext uri="{BB962C8B-B14F-4D97-AF65-F5344CB8AC3E}">
        <p14:creationId xmlns:p14="http://schemas.microsoft.com/office/powerpoint/2010/main" val="2098598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6"/>
            <a:ext cx="8279999" cy="450724"/>
          </a:xfrm>
        </p:spPr>
        <p:txBody>
          <a:bodyPr/>
          <a:lstStyle>
            <a:lvl1pPr>
              <a:defRPr sz="1875"/>
            </a:lvl1pPr>
          </a:lstStyle>
          <a:p>
            <a:r>
              <a:rPr lang="de-DE"/>
              <a:t>Mastertitelformat bearbeiten</a:t>
            </a:r>
            <a:endParaRPr lang="en-US" dirty="0"/>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dirty="0"/>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03346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158146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73741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4166625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972432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081678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8463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253743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15610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936174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051568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809908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434466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716463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854135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925710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2182990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3896486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6"/>
            <a:ext cx="8279999" cy="450724"/>
          </a:xfrm>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58718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el und Inhalt 4-spalti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5AE832-1A2B-4A1C-93A3-7A9A0FE20403}"/>
              </a:ext>
            </a:extLst>
          </p:cNvPr>
          <p:cNvSpPr>
            <a:spLocks noGrp="1"/>
          </p:cNvSpPr>
          <p:nvPr>
            <p:ph type="sldNum" sz="quarter" idx="12"/>
          </p:nvPr>
        </p:nvSpPr>
        <p:spPr>
          <a:xfrm>
            <a:off x="647275" y="4845309"/>
            <a:ext cx="2057400" cy="108000"/>
          </a:xfrm>
        </p:spPr>
        <p:txBody>
          <a:bodyPr/>
          <a:lstStyle/>
          <a:p>
            <a:fld id="{EADB90F9-9C8B-4738-A50E-8F04301A8C13}" type="slidenum">
              <a:rPr lang="de-DE" smtClean="0"/>
              <a:t>‹Nr.›</a:t>
            </a:fld>
            <a:endParaRPr lang="de-DE"/>
          </a:p>
        </p:txBody>
      </p:sp>
      <p:sp>
        <p:nvSpPr>
          <p:cNvPr id="4" name="Footer Placeholder 4">
            <a:extLst>
              <a:ext uri="{FF2B5EF4-FFF2-40B4-BE49-F238E27FC236}">
                <a16:creationId xmlns:a16="http://schemas.microsoft.com/office/drawing/2014/main" id="{F21410F3-AC21-470F-98CD-E5D3BE032054}"/>
              </a:ext>
            </a:extLst>
          </p:cNvPr>
          <p:cNvSpPr>
            <a:spLocks noGrp="1"/>
          </p:cNvSpPr>
          <p:nvPr>
            <p:ph type="ftr" sz="quarter" idx="11"/>
          </p:nvPr>
        </p:nvSpPr>
        <p:spPr>
          <a:xfrm>
            <a:off x="431993" y="4737278"/>
            <a:ext cx="8280000" cy="82323"/>
          </a:xfrm>
        </p:spPr>
        <p:txBody>
          <a:bodyPr/>
          <a:lstStyle>
            <a:lvl1pPr>
              <a:defRPr/>
            </a:lvl1pPr>
          </a:lstStyle>
          <a:p>
            <a:r>
              <a:rPr lang="de-DE"/>
              <a:t>Füreinander da. Miteinander stark.</a:t>
            </a:r>
          </a:p>
        </p:txBody>
      </p:sp>
      <p:sp>
        <p:nvSpPr>
          <p:cNvPr id="7" name="Content Placeholder 2">
            <a:extLst>
              <a:ext uri="{FF2B5EF4-FFF2-40B4-BE49-F238E27FC236}">
                <a16:creationId xmlns:a16="http://schemas.microsoft.com/office/drawing/2014/main" id="{A249B9E7-93D7-43E9-A908-CAE0F86F5D5B}"/>
              </a:ext>
            </a:extLst>
          </p:cNvPr>
          <p:cNvSpPr>
            <a:spLocks noGrp="1"/>
          </p:cNvSpPr>
          <p:nvPr>
            <p:ph idx="1"/>
          </p:nvPr>
        </p:nvSpPr>
        <p:spPr>
          <a:xfrm>
            <a:off x="431990" y="1394938"/>
            <a:ext cx="1980000" cy="3166758"/>
          </a:xfrm>
        </p:spPr>
        <p:txBody>
          <a:bodyPr/>
          <a:lstStyle/>
          <a:p>
            <a:pPr lvl="0"/>
            <a:r>
              <a:rPr lang="de-DE"/>
              <a:t>Mastertextformat bearbeiten</a:t>
            </a:r>
          </a:p>
        </p:txBody>
      </p:sp>
      <p:sp>
        <p:nvSpPr>
          <p:cNvPr id="8" name="Content Placeholder 2">
            <a:extLst>
              <a:ext uri="{FF2B5EF4-FFF2-40B4-BE49-F238E27FC236}">
                <a16:creationId xmlns:a16="http://schemas.microsoft.com/office/drawing/2014/main" id="{0FC14C02-8EC2-4D76-9C6B-5E601B833957}"/>
              </a:ext>
            </a:extLst>
          </p:cNvPr>
          <p:cNvSpPr>
            <a:spLocks noGrp="1"/>
          </p:cNvSpPr>
          <p:nvPr>
            <p:ph idx="13"/>
          </p:nvPr>
        </p:nvSpPr>
        <p:spPr>
          <a:xfrm>
            <a:off x="2534560" y="1394938"/>
            <a:ext cx="1980000" cy="3166758"/>
          </a:xfrm>
        </p:spPr>
        <p:txBody>
          <a:bodyPr/>
          <a:lstStyle/>
          <a:p>
            <a:pPr lvl="0"/>
            <a:r>
              <a:rPr lang="de-DE"/>
              <a:t>Mastertextformat bearbeiten</a:t>
            </a:r>
          </a:p>
        </p:txBody>
      </p:sp>
      <p:sp>
        <p:nvSpPr>
          <p:cNvPr id="9" name="Content Placeholder 2">
            <a:extLst>
              <a:ext uri="{FF2B5EF4-FFF2-40B4-BE49-F238E27FC236}">
                <a16:creationId xmlns:a16="http://schemas.microsoft.com/office/drawing/2014/main" id="{60526D3D-7A4D-47C6-BE7F-18A761DDB64D}"/>
              </a:ext>
            </a:extLst>
          </p:cNvPr>
          <p:cNvSpPr>
            <a:spLocks noGrp="1"/>
          </p:cNvSpPr>
          <p:nvPr>
            <p:ph idx="14"/>
          </p:nvPr>
        </p:nvSpPr>
        <p:spPr>
          <a:xfrm>
            <a:off x="4637130" y="1394938"/>
            <a:ext cx="1980000" cy="3166758"/>
          </a:xfrm>
        </p:spPr>
        <p:txBody>
          <a:bodyPr/>
          <a:lstStyle/>
          <a:p>
            <a:pPr lvl="0"/>
            <a:r>
              <a:rPr lang="de-DE"/>
              <a:t>Mastertextformat bearbeiten</a:t>
            </a:r>
          </a:p>
        </p:txBody>
      </p:sp>
      <p:sp>
        <p:nvSpPr>
          <p:cNvPr id="10" name="Content Placeholder 2">
            <a:extLst>
              <a:ext uri="{FF2B5EF4-FFF2-40B4-BE49-F238E27FC236}">
                <a16:creationId xmlns:a16="http://schemas.microsoft.com/office/drawing/2014/main" id="{33A7B70F-B7A5-45DB-AFAD-32DE96ED6619}"/>
              </a:ext>
            </a:extLst>
          </p:cNvPr>
          <p:cNvSpPr>
            <a:spLocks noGrp="1"/>
          </p:cNvSpPr>
          <p:nvPr>
            <p:ph idx="15"/>
          </p:nvPr>
        </p:nvSpPr>
        <p:spPr>
          <a:xfrm>
            <a:off x="6731992" y="1394938"/>
            <a:ext cx="1980000" cy="3166758"/>
          </a:xfrm>
        </p:spPr>
        <p:txBody>
          <a:bodyPr/>
          <a:lstStyle/>
          <a:p>
            <a:pPr lvl="0"/>
            <a:r>
              <a:rPr lang="de-DE"/>
              <a:t>Mastertextformat bearbeiten</a:t>
            </a:r>
          </a:p>
        </p:txBody>
      </p:sp>
      <p:sp>
        <p:nvSpPr>
          <p:cNvPr id="13" name="Textplatzhalter 12">
            <a:extLst>
              <a:ext uri="{FF2B5EF4-FFF2-40B4-BE49-F238E27FC236}">
                <a16:creationId xmlns:a16="http://schemas.microsoft.com/office/drawing/2014/main" id="{4339D2A0-E62B-48B2-95D6-B49E70236C3A}"/>
              </a:ext>
            </a:extLst>
          </p:cNvPr>
          <p:cNvSpPr>
            <a:spLocks noGrp="1"/>
          </p:cNvSpPr>
          <p:nvPr>
            <p:ph type="body" sz="quarter" idx="16" hasCustomPrompt="1"/>
          </p:nvPr>
        </p:nvSpPr>
        <p:spPr>
          <a:xfrm>
            <a:off x="434969" y="714357"/>
            <a:ext cx="8280400" cy="590400"/>
          </a:xfrm>
        </p:spPr>
        <p:txBody>
          <a:bodyPr/>
          <a:lstStyle>
            <a:lvl1pPr>
              <a:defRPr sz="1500">
                <a:latin typeface="Georgia" panose="02040502050405020303" pitchFamily="18" charset="0"/>
              </a:defRPr>
            </a:lvl1pPr>
          </a:lstStyle>
          <a:p>
            <a:r>
              <a:rPr lang="de-DE"/>
              <a:t>Mastertitelformat bearbeiten</a:t>
            </a:r>
            <a:endParaRPr lang="en-US"/>
          </a:p>
        </p:txBody>
      </p:sp>
    </p:spTree>
    <p:extLst>
      <p:ext uri="{BB962C8B-B14F-4D97-AF65-F5344CB8AC3E}">
        <p14:creationId xmlns:p14="http://schemas.microsoft.com/office/powerpoint/2010/main" val="387710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145556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13" name="Text Placeholder 12"/>
          <p:cNvSpPr>
            <a:spLocks noGrp="1"/>
          </p:cNvSpPr>
          <p:nvPr>
            <p:ph type="body" sz="quarter" idx="17" hasCustomPrompt="1"/>
          </p:nvPr>
        </p:nvSpPr>
        <p:spPr bwMode="gray">
          <a:xfrm>
            <a:off x="1248510" y="1601669"/>
            <a:ext cx="7511561" cy="3076297"/>
          </a:xfrm>
          <a:prstGeom prst="rect">
            <a:avLst/>
          </a:prstGeom>
        </p:spPr>
        <p:txBody>
          <a:bodyPr lIns="0" tIns="0" rIns="0" bIns="0">
            <a:noAutofit/>
          </a:bodyPr>
          <a:lstStyle>
            <a:lvl1pPr marL="0" indent="0">
              <a:spcBef>
                <a:spcPts val="900"/>
              </a:spcBef>
              <a:spcAft>
                <a:spcPts val="0"/>
              </a:spcAft>
              <a:buNone/>
              <a:tabLst>
                <a:tab pos="198830" algn="l"/>
              </a:tabLst>
              <a:defRPr sz="1350">
                <a:solidFill>
                  <a:schemeClr val="tx1"/>
                </a:solidFill>
                <a:latin typeface="+mn-lt"/>
              </a:defRPr>
            </a:lvl1pPr>
            <a:lvl2pPr marL="198830" indent="-198830">
              <a:spcBef>
                <a:spcPts val="450"/>
              </a:spcBef>
              <a:spcAft>
                <a:spcPts val="0"/>
              </a:spcAft>
              <a:buClr>
                <a:schemeClr val="tx1"/>
              </a:buClr>
              <a:buFont typeface="Symbol" pitchFamily="18" charset="2"/>
              <a:buChar char="-"/>
              <a:tabLst>
                <a:tab pos="198830" algn="l"/>
              </a:tabLst>
              <a:defRPr sz="1350">
                <a:solidFill>
                  <a:schemeClr val="tx1"/>
                </a:solidFill>
                <a:latin typeface="+mn-lt"/>
              </a:defRPr>
            </a:lvl2pPr>
            <a:lvl3pPr marL="403612" indent="-204783">
              <a:spcBef>
                <a:spcPts val="450"/>
              </a:spcBef>
              <a:spcAft>
                <a:spcPts val="0"/>
              </a:spcAft>
              <a:buClr>
                <a:schemeClr val="tx1"/>
              </a:buClr>
              <a:buFont typeface="Symbol" pitchFamily="18" charset="2"/>
              <a:buChar char="-"/>
              <a:defRPr sz="1350">
                <a:solidFill>
                  <a:schemeClr val="tx1"/>
                </a:solidFill>
                <a:latin typeface="+mn-lt"/>
              </a:defRPr>
            </a:lvl3pPr>
            <a:lvl4pPr marL="602441" indent="-198830">
              <a:spcBef>
                <a:spcPts val="1350"/>
              </a:spcBef>
              <a:spcAft>
                <a:spcPts val="0"/>
              </a:spcAft>
              <a:buClr>
                <a:schemeClr val="tx1"/>
              </a:buClr>
              <a:buFont typeface="Symbol" pitchFamily="18" charset="2"/>
              <a:buChar char="-"/>
              <a:defRPr>
                <a:solidFill>
                  <a:schemeClr val="tx1"/>
                </a:solidFill>
                <a:latin typeface="+mn-lt"/>
              </a:defRPr>
            </a:lvl4pPr>
            <a:lvl5pPr marL="807224" indent="-204783">
              <a:spcBef>
                <a:spcPts val="1350"/>
              </a:spcBef>
              <a:spcAft>
                <a:spcPts val="0"/>
              </a:spcAft>
              <a:buClr>
                <a:schemeClr val="tx1"/>
              </a:buClr>
              <a:buFont typeface="Symbol" pitchFamily="18" charset="2"/>
              <a:buChar char="-"/>
              <a:defRPr>
                <a:solidFill>
                  <a:schemeClr val="tx1"/>
                </a:solidFill>
                <a:latin typeface="+mn-lt"/>
              </a:defRPr>
            </a:lvl5pPr>
            <a:lvl6pPr marL="1006054" indent="-198830">
              <a:spcBef>
                <a:spcPts val="1350"/>
              </a:spcBef>
              <a:spcAft>
                <a:spcPts val="0"/>
              </a:spcAft>
              <a:buClr>
                <a:schemeClr val="tx1"/>
              </a:buClr>
              <a:buFont typeface="Symbol" pitchFamily="18" charset="2"/>
              <a:buChar char="-"/>
              <a:defRPr>
                <a:solidFill>
                  <a:schemeClr val="tx1"/>
                </a:solidFill>
              </a:defRPr>
            </a:lvl6pPr>
            <a:lvl7pPr marL="1210836" indent="-204783">
              <a:spcBef>
                <a:spcPts val="1350"/>
              </a:spcBef>
              <a:spcAft>
                <a:spcPts val="0"/>
              </a:spcAft>
              <a:buClr>
                <a:schemeClr val="tx1"/>
              </a:buClr>
              <a:buFont typeface="Symbol" pitchFamily="18" charset="2"/>
              <a:buChar char="-"/>
              <a:defRPr>
                <a:solidFill>
                  <a:schemeClr val="tx1"/>
                </a:solidFill>
              </a:defRPr>
            </a:lvl7pPr>
            <a:lvl8pPr marL="1409665" indent="-198830">
              <a:spcBef>
                <a:spcPts val="1350"/>
              </a:spcBef>
              <a:spcAft>
                <a:spcPts val="0"/>
              </a:spcAft>
              <a:buClr>
                <a:schemeClr val="tx1"/>
              </a:buClr>
              <a:buFont typeface="Symbol" pitchFamily="18" charset="2"/>
              <a:buChar char="-"/>
              <a:defRPr>
                <a:solidFill>
                  <a:schemeClr val="tx1"/>
                </a:solidFill>
              </a:defRPr>
            </a:lvl8pPr>
            <a:lvl9pPr marL="1615639" indent="-205974">
              <a:spcBef>
                <a:spcPts val="1350"/>
              </a:spcBef>
              <a:spcAft>
                <a:spcPts val="0"/>
              </a:spcAft>
              <a:buClr>
                <a:schemeClr val="tx1"/>
              </a:buClr>
              <a:buFont typeface="Symbol" pitchFamily="18" charset="2"/>
              <a:buChar char="-"/>
              <a:defRPr>
                <a:solidFill>
                  <a:schemeClr val="tx1"/>
                </a:solidFill>
              </a:defRPr>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p:txBody>
      </p:sp>
      <p:sp>
        <p:nvSpPr>
          <p:cNvPr id="4" name="Title Placeholder 1"/>
          <p:cNvSpPr>
            <a:spLocks noGrp="1"/>
          </p:cNvSpPr>
          <p:nvPr>
            <p:ph type="title"/>
          </p:nvPr>
        </p:nvSpPr>
        <p:spPr>
          <a:xfrm>
            <a:off x="1248510" y="535769"/>
            <a:ext cx="7511561" cy="794161"/>
          </a:xfrm>
          <a:prstGeom prst="rect">
            <a:avLst/>
          </a:prstGeom>
        </p:spPr>
        <p:txBody>
          <a:bodyPr vert="horz" wrap="square" lIns="0" tIns="0" rIns="0" bIns="0" rtlCol="0" anchor="t" anchorCtr="0">
            <a:noAutofit/>
          </a:bodyPr>
          <a:lstStyle/>
          <a:p>
            <a:pPr lvl="0"/>
            <a:r>
              <a:rPr lang="en-US"/>
              <a:t>Click to edit Master title style</a:t>
            </a:r>
            <a:endParaRPr lang="de-DE"/>
          </a:p>
        </p:txBody>
      </p:sp>
    </p:spTree>
    <p:extLst>
      <p:ext uri="{BB962C8B-B14F-4D97-AF65-F5344CB8AC3E}">
        <p14:creationId xmlns:p14="http://schemas.microsoft.com/office/powerpoint/2010/main" val="101173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ext 1 Column">
    <p:spTree>
      <p:nvGrpSpPr>
        <p:cNvPr id="1" name=""/>
        <p:cNvGrpSpPr/>
        <p:nvPr/>
      </p:nvGrpSpPr>
      <p:grpSpPr>
        <a:xfrm>
          <a:off x="0" y="0"/>
          <a:ext cx="0" cy="0"/>
          <a:chOff x="0" y="0"/>
          <a:chExt cx="0" cy="0"/>
        </a:xfrm>
      </p:grpSpPr>
      <p:sp>
        <p:nvSpPr>
          <p:cNvPr id="13" name="Text Placeholder 12"/>
          <p:cNvSpPr>
            <a:spLocks noGrp="1"/>
          </p:cNvSpPr>
          <p:nvPr>
            <p:ph type="body" sz="quarter" idx="17" hasCustomPrompt="1"/>
          </p:nvPr>
        </p:nvSpPr>
        <p:spPr bwMode="gray">
          <a:xfrm>
            <a:off x="1248508" y="1601669"/>
            <a:ext cx="7511562" cy="3076297"/>
          </a:xfrm>
          <a:prstGeom prst="rect">
            <a:avLst/>
          </a:prstGeom>
        </p:spPr>
        <p:txBody>
          <a:bodyPr lIns="0" tIns="0" rIns="0" bIns="0">
            <a:noAutofit/>
          </a:bodyPr>
          <a:lstStyle>
            <a:lvl1pPr marL="0" indent="0">
              <a:spcBef>
                <a:spcPts val="831"/>
              </a:spcBef>
              <a:spcAft>
                <a:spcPts val="0"/>
              </a:spcAft>
              <a:buNone/>
              <a:tabLst>
                <a:tab pos="183545" algn="l"/>
              </a:tabLst>
              <a:defRPr sz="1247">
                <a:solidFill>
                  <a:schemeClr val="tx1"/>
                </a:solidFill>
                <a:latin typeface="+mn-lt"/>
              </a:defRPr>
            </a:lvl1pPr>
            <a:lvl2pPr marL="183545" indent="-183545">
              <a:spcBef>
                <a:spcPts val="416"/>
              </a:spcBef>
              <a:spcAft>
                <a:spcPts val="0"/>
              </a:spcAft>
              <a:buClr>
                <a:schemeClr val="tx1"/>
              </a:buClr>
              <a:buFont typeface="Symbol" pitchFamily="18" charset="2"/>
              <a:buChar char="-"/>
              <a:tabLst>
                <a:tab pos="183545" algn="l"/>
              </a:tabLst>
              <a:defRPr sz="1247">
                <a:solidFill>
                  <a:schemeClr val="tx1"/>
                </a:solidFill>
                <a:latin typeface="+mn-lt"/>
              </a:defRPr>
            </a:lvl2pPr>
            <a:lvl3pPr marL="372584" indent="-189039">
              <a:spcBef>
                <a:spcPts val="416"/>
              </a:spcBef>
              <a:spcAft>
                <a:spcPts val="0"/>
              </a:spcAft>
              <a:buClr>
                <a:schemeClr val="tx1"/>
              </a:buClr>
              <a:buFont typeface="Symbol" pitchFamily="18" charset="2"/>
              <a:buChar char="-"/>
              <a:defRPr sz="1247">
                <a:solidFill>
                  <a:schemeClr val="tx1"/>
                </a:solidFill>
                <a:latin typeface="+mn-lt"/>
              </a:defRPr>
            </a:lvl3pPr>
            <a:lvl4pPr marL="556127" indent="-183545">
              <a:spcBef>
                <a:spcPts val="1247"/>
              </a:spcBef>
              <a:spcAft>
                <a:spcPts val="0"/>
              </a:spcAft>
              <a:buClr>
                <a:schemeClr val="tx1"/>
              </a:buClr>
              <a:buFont typeface="Symbol" pitchFamily="18" charset="2"/>
              <a:buChar char="-"/>
              <a:defRPr>
                <a:solidFill>
                  <a:schemeClr val="tx1"/>
                </a:solidFill>
                <a:latin typeface="+mn-lt"/>
              </a:defRPr>
            </a:lvl4pPr>
            <a:lvl5pPr marL="745167" indent="-189039">
              <a:spcBef>
                <a:spcPts val="1247"/>
              </a:spcBef>
              <a:spcAft>
                <a:spcPts val="0"/>
              </a:spcAft>
              <a:buClr>
                <a:schemeClr val="tx1"/>
              </a:buClr>
              <a:buFont typeface="Symbol" pitchFamily="18" charset="2"/>
              <a:buChar char="-"/>
              <a:defRPr>
                <a:solidFill>
                  <a:schemeClr val="tx1"/>
                </a:solidFill>
                <a:latin typeface="+mn-lt"/>
              </a:defRPr>
            </a:lvl5pPr>
            <a:lvl6pPr marL="928711" indent="-183545">
              <a:spcBef>
                <a:spcPts val="1247"/>
              </a:spcBef>
              <a:spcAft>
                <a:spcPts val="0"/>
              </a:spcAft>
              <a:buClr>
                <a:schemeClr val="tx1"/>
              </a:buClr>
              <a:buFont typeface="Symbol" pitchFamily="18" charset="2"/>
              <a:buChar char="-"/>
              <a:defRPr>
                <a:solidFill>
                  <a:schemeClr val="tx1"/>
                </a:solidFill>
              </a:defRPr>
            </a:lvl6pPr>
            <a:lvl7pPr marL="1117751" indent="-189039">
              <a:spcBef>
                <a:spcPts val="1247"/>
              </a:spcBef>
              <a:spcAft>
                <a:spcPts val="0"/>
              </a:spcAft>
              <a:buClr>
                <a:schemeClr val="tx1"/>
              </a:buClr>
              <a:buFont typeface="Symbol" pitchFamily="18" charset="2"/>
              <a:buChar char="-"/>
              <a:defRPr>
                <a:solidFill>
                  <a:schemeClr val="tx1"/>
                </a:solidFill>
              </a:defRPr>
            </a:lvl7pPr>
            <a:lvl8pPr marL="1301294" indent="-183545">
              <a:spcBef>
                <a:spcPts val="1247"/>
              </a:spcBef>
              <a:spcAft>
                <a:spcPts val="0"/>
              </a:spcAft>
              <a:buClr>
                <a:schemeClr val="tx1"/>
              </a:buClr>
              <a:buFont typeface="Symbol" pitchFamily="18" charset="2"/>
              <a:buChar char="-"/>
              <a:defRPr>
                <a:solidFill>
                  <a:schemeClr val="tx1"/>
                </a:solidFill>
              </a:defRPr>
            </a:lvl8pPr>
            <a:lvl9pPr marL="1491433" indent="-190139">
              <a:spcBef>
                <a:spcPts val="1247"/>
              </a:spcBef>
              <a:spcAft>
                <a:spcPts val="0"/>
              </a:spcAft>
              <a:buClr>
                <a:schemeClr val="tx1"/>
              </a:buClr>
              <a:buFont typeface="Symbol" pitchFamily="18" charset="2"/>
              <a:buChar char="-"/>
              <a:defRPr>
                <a:solidFill>
                  <a:schemeClr val="tx1"/>
                </a:solidFill>
              </a:defRPr>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p:txBody>
      </p:sp>
      <p:sp>
        <p:nvSpPr>
          <p:cNvPr id="4" name="Title Placeholder 1"/>
          <p:cNvSpPr>
            <a:spLocks noGrp="1"/>
          </p:cNvSpPr>
          <p:nvPr>
            <p:ph type="title"/>
          </p:nvPr>
        </p:nvSpPr>
        <p:spPr>
          <a:xfrm>
            <a:off x="1248508" y="535769"/>
            <a:ext cx="7511562" cy="794161"/>
          </a:xfrm>
          <a:prstGeom prst="rect">
            <a:avLst/>
          </a:prstGeom>
        </p:spPr>
        <p:txBody>
          <a:bodyPr vert="horz" wrap="square" lIns="0" tIns="0" rIns="0" bIns="0" rtlCol="0" anchor="t" anchorCtr="0">
            <a:noAutofit/>
          </a:bodyPr>
          <a:lstStyle/>
          <a:p>
            <a:pPr lvl="0"/>
            <a:r>
              <a:rPr lang="de-DE"/>
              <a:t>Titelmasterformat durch Klicken bearbeiten</a:t>
            </a:r>
          </a:p>
        </p:txBody>
      </p:sp>
      <p:sp>
        <p:nvSpPr>
          <p:cNvPr id="2" name="Footer Placeholder 4">
            <a:extLst>
              <a:ext uri="{FF2B5EF4-FFF2-40B4-BE49-F238E27FC236}">
                <a16:creationId xmlns:a16="http://schemas.microsoft.com/office/drawing/2014/main" id="{4850E1DD-A0DC-7E09-5165-D28A0F8FDD9B}"/>
              </a:ext>
            </a:extLst>
          </p:cNvPr>
          <p:cNvSpPr>
            <a:spLocks noGrp="1"/>
          </p:cNvSpPr>
          <p:nvPr>
            <p:ph type="ftr" sz="quarter" idx="11"/>
          </p:nvPr>
        </p:nvSpPr>
        <p:spPr>
          <a:xfrm>
            <a:off x="431993" y="4815806"/>
            <a:ext cx="8280000" cy="82323"/>
          </a:xfrm>
        </p:spPr>
        <p:txBody>
          <a:bodyPr/>
          <a:lstStyle/>
          <a:p>
            <a:r>
              <a:rPr lang="de-DE"/>
              <a:t>Füreinander da. Miteinander stark.</a:t>
            </a:r>
          </a:p>
        </p:txBody>
      </p:sp>
      <p:sp>
        <p:nvSpPr>
          <p:cNvPr id="3" name="Slide Number Placeholder 5">
            <a:extLst>
              <a:ext uri="{FF2B5EF4-FFF2-40B4-BE49-F238E27FC236}">
                <a16:creationId xmlns:a16="http://schemas.microsoft.com/office/drawing/2014/main" id="{51A2AD54-082C-4105-68FF-BF27FDB6A8B0}"/>
              </a:ext>
            </a:extLst>
          </p:cNvPr>
          <p:cNvSpPr txBox="1">
            <a:spLocks/>
          </p:cNvSpPr>
          <p:nvPr userDrawn="1"/>
        </p:nvSpPr>
        <p:spPr>
          <a:xfrm>
            <a:off x="646737" y="4873420"/>
            <a:ext cx="2057400" cy="108000"/>
          </a:xfrm>
          <a:prstGeom prst="rect">
            <a:avLst/>
          </a:prstGeom>
        </p:spPr>
        <p:txBody>
          <a:bodyPr vert="horz" lIns="0" tIns="0" rIns="0" bIns="0" rtlCol="0" anchor="b" anchorCtr="0"/>
          <a:lstStyle>
            <a:defPPr>
              <a:defRPr lang="de-DE"/>
            </a:defPPr>
            <a:lvl1pPr marL="0" algn="l" defTabSz="914377" rtl="0" eaLnBrk="1" latinLnBrk="0" hangingPunct="1">
              <a:lnSpc>
                <a:spcPts val="900"/>
              </a:lnSpc>
              <a:defRPr sz="7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EADB90F9-9C8B-4738-A50E-8F04301A8C13}" type="slidenum">
              <a:rPr lang="de-DE" sz="525" smtClean="0"/>
              <a:pPr/>
              <a:t>‹Nr.›</a:t>
            </a:fld>
            <a:endParaRPr lang="de-DE" sz="525"/>
          </a:p>
        </p:txBody>
      </p:sp>
    </p:spTree>
    <p:extLst>
      <p:ext uri="{BB962C8B-B14F-4D97-AF65-F5344CB8AC3E}">
        <p14:creationId xmlns:p14="http://schemas.microsoft.com/office/powerpoint/2010/main" val="4362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10267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7.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8" name="Textfeld 47"/>
          <p:cNvSpPr txBox="1"/>
          <p:nvPr userDrawn="1"/>
        </p:nvSpPr>
        <p:spPr>
          <a:xfrm>
            <a:off x="431992" y="215997"/>
            <a:ext cx="1640916" cy="222433"/>
          </a:xfrm>
          <a:prstGeom prst="rect">
            <a:avLst/>
          </a:prstGeom>
          <a:noFill/>
        </p:spPr>
        <p:txBody>
          <a:bodyPr wrap="square" lIns="0" tIns="0" rIns="0" bIns="0" rtlCol="0" anchor="t" anchorCtr="0">
            <a:spAutoFit/>
          </a:bodyPr>
          <a:lstStyle/>
          <a:p>
            <a:pPr>
              <a:lnSpc>
                <a:spcPts val="900"/>
              </a:lnSpc>
            </a:pPr>
            <a:r>
              <a:rPr lang="de-DE" sz="700"/>
              <a:t>DRK-Generalsekretariat</a:t>
            </a:r>
          </a:p>
          <a:p>
            <a:pPr>
              <a:lnSpc>
                <a:spcPts val="900"/>
              </a:lnSpc>
            </a:pPr>
            <a:r>
              <a:rPr lang="de-DE" sz="700"/>
              <a:t>Strategie / Verbandsentwicklung</a:t>
            </a:r>
          </a:p>
        </p:txBody>
      </p:sp>
      <p:pic>
        <p:nvPicPr>
          <p:cNvPr id="49" name="Grafik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785739705"/>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45" r:id="rId3"/>
    <p:sldLayoutId id="2147483792" r:id="rId4"/>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Sitzung der Steuerungsgruppe</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sp>
        <p:nvSpPr>
          <p:cNvPr id="48" name="Textfeld 47"/>
          <p:cNvSpPr txBox="1"/>
          <p:nvPr userDrawn="1"/>
        </p:nvSpPr>
        <p:spPr>
          <a:xfrm>
            <a:off x="431993" y="215997"/>
            <a:ext cx="1640916" cy="230832"/>
          </a:xfrm>
          <a:prstGeom prst="rect">
            <a:avLst/>
          </a:prstGeom>
          <a:noFill/>
        </p:spPr>
        <p:txBody>
          <a:bodyPr wrap="square" lIns="0" tIns="0" rIns="0" bIns="0" rtlCol="0" anchor="t" anchorCtr="0">
            <a:spAutoFit/>
          </a:bodyPr>
          <a:lstStyle/>
          <a:p>
            <a:pPr>
              <a:lnSpc>
                <a:spcPts val="900"/>
              </a:lnSpc>
            </a:pPr>
            <a:r>
              <a:rPr lang="de-DE" sz="700"/>
              <a:t>DRK-Generalsekretariat</a:t>
            </a:r>
          </a:p>
          <a:p>
            <a:pPr>
              <a:lnSpc>
                <a:spcPts val="900"/>
              </a:lnSpc>
            </a:pPr>
            <a:r>
              <a:rPr lang="de-DE" sz="700"/>
              <a:t>Strategie / Verbandsentwicklung</a:t>
            </a:r>
          </a:p>
        </p:txBody>
      </p:sp>
      <p:pic>
        <p:nvPicPr>
          <p:cNvPr id="49" name="Grafik 4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489657391"/>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74" r:id="rId4"/>
    <p:sldLayoutId id="2147483677" r:id="rId5"/>
    <p:sldLayoutId id="2147483678" r:id="rId6"/>
    <p:sldLayoutId id="2147483679" r:id="rId7"/>
    <p:sldLayoutId id="2147483680" r:id="rId8"/>
    <p:sldLayoutId id="2147483681" r:id="rId9"/>
    <p:sldLayoutId id="2147483682" r:id="rId10"/>
    <p:sldLayoutId id="2147483695" r:id="rId11"/>
    <p:sldLayoutId id="2147483686" r:id="rId12"/>
    <p:sldLayoutId id="2147483687" r:id="rId13"/>
    <p:sldLayoutId id="2147483683" r:id="rId14"/>
    <p:sldLayoutId id="2147483675" r:id="rId15"/>
    <p:sldLayoutId id="2147483684" r:id="rId16"/>
    <p:sldLayoutId id="2147483768" r:id="rId17"/>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3DC5E6C-2BC3-478A-9B12-EF38F9310BE1}"/>
              </a:ext>
            </a:extLst>
          </p:cNvPr>
          <p:cNvSpPr>
            <a:spLocks noGrp="1" noRot="1" noMove="1" noResize="1" noEditPoints="1" noAdjustHandles="1" noChangeArrowheads="1" noChangeShapeType="1"/>
          </p:cNvSpPr>
          <p:nvPr userDrawn="1"/>
        </p:nvSpPr>
        <p:spPr>
          <a:xfrm>
            <a:off x="0" y="0"/>
            <a:ext cx="9144000" cy="5143500"/>
          </a:xfrm>
          <a:prstGeom prst="rect">
            <a:avLst/>
          </a:prstGeom>
          <a:solidFill>
            <a:srgbClr val="E600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378AD54-9642-4545-845B-EF53692E8D98}"/>
              </a:ext>
            </a:extLst>
          </p:cNvPr>
          <p:cNvSpPr txBox="1"/>
          <p:nvPr userDrawn="1"/>
        </p:nvSpPr>
        <p:spPr>
          <a:xfrm>
            <a:off x="431993" y="215997"/>
            <a:ext cx="1640916" cy="230832"/>
          </a:xfrm>
          <a:prstGeom prst="rect">
            <a:avLst/>
          </a:prstGeom>
          <a:noFill/>
        </p:spPr>
        <p:txBody>
          <a:bodyPr wrap="square" lIns="0" tIns="0" rIns="0" bIns="0" rtlCol="0" anchor="t" anchorCtr="0">
            <a:spAutoFit/>
          </a:bodyPr>
          <a:lstStyle/>
          <a:p>
            <a:pPr>
              <a:lnSpc>
                <a:spcPts val="900"/>
              </a:lnSpc>
            </a:pPr>
            <a:r>
              <a:rPr lang="de-DE" sz="700">
                <a:solidFill>
                  <a:schemeClr val="bg1"/>
                </a:solidFill>
                <a:latin typeface="Arial" panose="020B0604020202020204" pitchFamily="34" charset="0"/>
                <a:cs typeface="Arial" panose="020B0604020202020204" pitchFamily="34" charset="0"/>
              </a:rPr>
              <a:t>DRK-Generalsekretariat</a:t>
            </a:r>
          </a:p>
          <a:p>
            <a:pPr>
              <a:lnSpc>
                <a:spcPts val="900"/>
              </a:lnSpc>
            </a:pPr>
            <a:r>
              <a:rPr lang="de-DE" sz="700">
                <a:solidFill>
                  <a:schemeClr val="bg1"/>
                </a:solidFill>
                <a:latin typeface="Arial" panose="020B0604020202020204" pitchFamily="34" charset="0"/>
                <a:cs typeface="Arial" panose="020B0604020202020204" pitchFamily="34" charset="0"/>
              </a:rPr>
              <a:t>Strategie / Verbandsentwicklung</a:t>
            </a:r>
          </a:p>
        </p:txBody>
      </p:sp>
      <p:pic>
        <p:nvPicPr>
          <p:cNvPr id="11" name="Grafik 10" descr="Ein Bild, das Text enthält.&#10;&#10;Automatisch generierte Beschreibung">
            <a:extLst>
              <a:ext uri="{FF2B5EF4-FFF2-40B4-BE49-F238E27FC236}">
                <a16:creationId xmlns:a16="http://schemas.microsoft.com/office/drawing/2014/main" id="{027B26BE-3990-412D-9C67-EF3EFEE65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1054" y="215997"/>
            <a:ext cx="1110939" cy="483906"/>
          </a:xfrm>
          <a:prstGeom prst="rect">
            <a:avLst/>
          </a:prstGeom>
        </p:spPr>
      </p:pic>
      <p:sp>
        <p:nvSpPr>
          <p:cNvPr id="14" name="Textfeld 13">
            <a:extLst>
              <a:ext uri="{FF2B5EF4-FFF2-40B4-BE49-F238E27FC236}">
                <a16:creationId xmlns:a16="http://schemas.microsoft.com/office/drawing/2014/main" id="{ACB1055E-9A32-46FD-B45F-8221F490E548}"/>
              </a:ext>
            </a:extLst>
          </p:cNvPr>
          <p:cNvSpPr txBox="1"/>
          <p:nvPr userDrawn="1"/>
        </p:nvSpPr>
        <p:spPr>
          <a:xfrm>
            <a:off x="431993" y="4846292"/>
            <a:ext cx="275129" cy="107017"/>
          </a:xfrm>
          <a:prstGeom prst="rect">
            <a:avLst/>
          </a:prstGeom>
          <a:noFill/>
        </p:spPr>
        <p:txBody>
          <a:bodyPr wrap="square" lIns="0" tIns="0" rIns="0" bIns="0" rtlCol="0" anchor="b" anchorCtr="0">
            <a:spAutoFit/>
          </a:bodyPr>
          <a:lstStyle/>
          <a:p>
            <a:pPr>
              <a:lnSpc>
                <a:spcPts val="900"/>
              </a:lnSpc>
            </a:pPr>
            <a:r>
              <a:rPr lang="de-DE" sz="700">
                <a:solidFill>
                  <a:schemeClr val="bg1"/>
                </a:solidFill>
                <a:latin typeface="Arial" panose="020B0604020202020204" pitchFamily="34" charset="0"/>
                <a:cs typeface="Arial" panose="020B0604020202020204" pitchFamily="34" charset="0"/>
              </a:rPr>
              <a:t>Folie</a:t>
            </a:r>
          </a:p>
        </p:txBody>
      </p:sp>
      <p:sp>
        <p:nvSpPr>
          <p:cNvPr id="25" name="Textplatzhalter 15">
            <a:extLst>
              <a:ext uri="{FF2B5EF4-FFF2-40B4-BE49-F238E27FC236}">
                <a16:creationId xmlns:a16="http://schemas.microsoft.com/office/drawing/2014/main" id="{3588FD01-32EB-4CEE-ABCD-D8AB71F0B48B}"/>
              </a:ext>
            </a:extLst>
          </p:cNvPr>
          <p:cNvSpPr txBox="1">
            <a:spLocks/>
          </p:cNvSpPr>
          <p:nvPr userDrawn="1"/>
        </p:nvSpPr>
        <p:spPr>
          <a:xfrm>
            <a:off x="645475" y="4853978"/>
            <a:ext cx="2059200" cy="108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7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A70A39A-A703-416F-8430-F74CA3E4C550}" type="slidenum">
              <a:rPr lang="de-DE" smtClean="0"/>
              <a:pPr/>
              <a:t>‹Nr.›</a:t>
            </a:fld>
            <a:endParaRPr lang="de-DE"/>
          </a:p>
        </p:txBody>
      </p:sp>
      <p:sp>
        <p:nvSpPr>
          <p:cNvPr id="8" name="Fußzeilenplatzhalter 17">
            <a:extLst>
              <a:ext uri="{FF2B5EF4-FFF2-40B4-BE49-F238E27FC236}">
                <a16:creationId xmlns:a16="http://schemas.microsoft.com/office/drawing/2014/main" id="{A173270D-B49A-4446-9437-42DF753CADEF}"/>
              </a:ext>
            </a:extLst>
          </p:cNvPr>
          <p:cNvSpPr>
            <a:spLocks noGrp="1"/>
          </p:cNvSpPr>
          <p:nvPr>
            <p:ph type="ftr" sz="quarter" idx="3"/>
          </p:nvPr>
        </p:nvSpPr>
        <p:spPr>
          <a:xfrm>
            <a:off x="431993" y="4737278"/>
            <a:ext cx="8280000" cy="82323"/>
          </a:xfrm>
          <a:prstGeom prst="rect">
            <a:avLst/>
          </a:prstGeom>
        </p:spPr>
        <p:txBody>
          <a:bodyPr lIns="0" tIns="0" rIns="0" bIns="0"/>
          <a:lstStyle>
            <a:lvl1pPr>
              <a:defRPr sz="700" b="1">
                <a:solidFill>
                  <a:srgbClr val="FFFFFF"/>
                </a:solidFill>
                <a:latin typeface="Arial" panose="020B0604020202020204" pitchFamily="34" charset="0"/>
                <a:cs typeface="Arial" panose="020B0604020202020204" pitchFamily="34" charset="0"/>
              </a:defRPr>
            </a:lvl1pPr>
          </a:lstStyle>
          <a:p>
            <a:r>
              <a:rPr lang="de-DE"/>
              <a:t>Sitzung der Steuerungsgruppe</a:t>
            </a:r>
          </a:p>
        </p:txBody>
      </p:sp>
    </p:spTree>
    <p:extLst>
      <p:ext uri="{BB962C8B-B14F-4D97-AF65-F5344CB8AC3E}">
        <p14:creationId xmlns:p14="http://schemas.microsoft.com/office/powerpoint/2010/main" val="2646769785"/>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5" y="539517"/>
            <a:ext cx="7370564" cy="450724"/>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5" y="1064072"/>
            <a:ext cx="7370564" cy="35991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815806"/>
            <a:ext cx="8280000" cy="82323"/>
          </a:xfrm>
          <a:prstGeom prst="rect">
            <a:avLst/>
          </a:prstGeom>
        </p:spPr>
        <p:txBody>
          <a:bodyPr vert="horz" lIns="0" tIns="0" rIns="0" bIns="0" rtlCol="0" anchor="t" anchorCtr="0"/>
          <a:lstStyle>
            <a:lvl1pPr algn="l">
              <a:lnSpc>
                <a:spcPts val="675"/>
              </a:lnSpc>
              <a:defRPr sz="525" b="1">
                <a:solidFill>
                  <a:schemeClr val="tx1"/>
                </a:solidFill>
              </a:defRPr>
            </a:lvl1pPr>
          </a:lstStyle>
          <a:p>
            <a:r>
              <a:rPr lang="de-DE"/>
              <a:t>Füreinander da. Miteinander stark. </a:t>
            </a:r>
          </a:p>
        </p:txBody>
      </p:sp>
      <p:sp>
        <p:nvSpPr>
          <p:cNvPr id="6" name="Slide Number Placeholder 5"/>
          <p:cNvSpPr>
            <a:spLocks noGrp="1"/>
          </p:cNvSpPr>
          <p:nvPr>
            <p:ph type="sldNum" sz="quarter" idx="4"/>
          </p:nvPr>
        </p:nvSpPr>
        <p:spPr>
          <a:xfrm>
            <a:off x="646737" y="4873420"/>
            <a:ext cx="2057400" cy="108000"/>
          </a:xfrm>
          <a:prstGeom prst="rect">
            <a:avLst/>
          </a:prstGeom>
        </p:spPr>
        <p:txBody>
          <a:bodyPr vert="horz" lIns="0" tIns="0" rIns="0" bIns="0" rtlCol="0" anchor="b" anchorCtr="0"/>
          <a:lstStyle>
            <a:lvl1pPr algn="l">
              <a:lnSpc>
                <a:spcPts val="675"/>
              </a:lnSpc>
              <a:defRPr sz="525">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5" y="4898770"/>
            <a:ext cx="275129" cy="82651"/>
          </a:xfrm>
          <a:prstGeom prst="rect">
            <a:avLst/>
          </a:prstGeom>
          <a:noFill/>
        </p:spPr>
        <p:txBody>
          <a:bodyPr wrap="square" lIns="0" tIns="0" rIns="0" bIns="0" rtlCol="0" anchor="b" anchorCtr="0">
            <a:spAutoFit/>
          </a:bodyPr>
          <a:lstStyle/>
          <a:p>
            <a:pPr>
              <a:lnSpc>
                <a:spcPts val="675"/>
              </a:lnSpc>
            </a:pPr>
            <a:r>
              <a:rPr lang="de-DE" sz="525"/>
              <a:t>Folie</a:t>
            </a:r>
          </a:p>
        </p:txBody>
      </p:sp>
      <p:sp>
        <p:nvSpPr>
          <p:cNvPr id="48" name="Textfeld 47"/>
          <p:cNvSpPr txBox="1"/>
          <p:nvPr userDrawn="1"/>
        </p:nvSpPr>
        <p:spPr>
          <a:xfrm>
            <a:off x="431994" y="161999"/>
            <a:ext cx="1640916" cy="269304"/>
          </a:xfrm>
          <a:prstGeom prst="rect">
            <a:avLst/>
          </a:prstGeom>
          <a:noFill/>
        </p:spPr>
        <p:txBody>
          <a:bodyPr wrap="square" lIns="0" tIns="0" rIns="0" bIns="0" rtlCol="0" anchor="t" anchorCtr="0">
            <a:spAutoFit/>
          </a:bodyPr>
          <a:lstStyle/>
          <a:p>
            <a:pPr>
              <a:lnSpc>
                <a:spcPts val="675"/>
              </a:lnSpc>
            </a:pPr>
            <a:r>
              <a:rPr lang="de-DE" sz="700"/>
              <a:t>DRK-Generalsekretariat</a:t>
            </a:r>
          </a:p>
          <a:p>
            <a:pPr marL="0" marR="0" lvl="0" indent="0" algn="l" defTabSz="685800" rtl="0" eaLnBrk="1" fontAlgn="auto" latinLnBrk="0" hangingPunct="1">
              <a:lnSpc>
                <a:spcPts val="675"/>
              </a:lnSpc>
              <a:spcBef>
                <a:spcPts val="0"/>
              </a:spcBef>
              <a:spcAft>
                <a:spcPts val="0"/>
              </a:spcAft>
              <a:buClrTx/>
              <a:buSzTx/>
              <a:buFontTx/>
              <a:buNone/>
              <a:tabLst/>
              <a:defRPr/>
            </a:pPr>
            <a:r>
              <a:rPr lang="de-DE" sz="700"/>
              <a:t>Strategie / Verbandsentwicklung</a:t>
            </a:r>
          </a:p>
          <a:p>
            <a:pPr>
              <a:lnSpc>
                <a:spcPts val="675"/>
              </a:lnSpc>
            </a:pPr>
            <a:endParaRPr lang="de-DE" sz="700"/>
          </a:p>
        </p:txBody>
      </p:sp>
      <p:pic>
        <p:nvPicPr>
          <p:cNvPr id="7" name="Grafik 6">
            <a:extLst>
              <a:ext uri="{FF2B5EF4-FFF2-40B4-BE49-F238E27FC236}">
                <a16:creationId xmlns:a16="http://schemas.microsoft.com/office/drawing/2014/main" id="{C65CC494-87DF-C4BD-ECAF-78EAD221235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5063927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hdr="0" dt="0"/>
  <p:txStyles>
    <p:titleStyle>
      <a:lvl1pPr algn="l" defTabSz="685783" rtl="0" eaLnBrk="1" latinLnBrk="0" hangingPunct="1">
        <a:lnSpc>
          <a:spcPts val="2250"/>
        </a:lnSpc>
        <a:spcBef>
          <a:spcPct val="0"/>
        </a:spcBef>
        <a:buNone/>
        <a:defRPr sz="1875" b="1" i="0" kern="1200">
          <a:solidFill>
            <a:schemeClr val="tx2"/>
          </a:solidFill>
          <a:latin typeface="Georgia" panose="02040502050405020303" pitchFamily="18" charset="0"/>
          <a:ea typeface="+mj-ea"/>
          <a:cs typeface="+mj-cs"/>
        </a:defRPr>
      </a:lvl1pPr>
    </p:titleStyle>
    <p:bodyStyle>
      <a:lvl1pPr marL="0" indent="0" algn="l" defTabSz="685783" rtl="0" eaLnBrk="1" latinLnBrk="0" hangingPunct="1">
        <a:lnSpc>
          <a:spcPts val="1500"/>
        </a:lnSpc>
        <a:spcBef>
          <a:spcPts val="0"/>
        </a:spcBef>
        <a:buFont typeface="Arial" panose="020B0604020202020204" pitchFamily="34" charset="0"/>
        <a:buNone/>
        <a:defRPr sz="1200" b="1" kern="1200">
          <a:solidFill>
            <a:schemeClr val="tx2"/>
          </a:solidFill>
          <a:latin typeface="+mn-lt"/>
          <a:ea typeface="+mn-ea"/>
          <a:cs typeface="+mn-cs"/>
        </a:defRPr>
      </a:lvl1pPr>
      <a:lvl2pPr marL="0" indent="0" algn="l" defTabSz="685783" rtl="0" eaLnBrk="1" latinLnBrk="0" hangingPunct="1">
        <a:lnSpc>
          <a:spcPts val="1500"/>
        </a:lnSpc>
        <a:spcBef>
          <a:spcPts val="1500"/>
        </a:spcBef>
        <a:buFont typeface="Arial" panose="020B0604020202020204" pitchFamily="34" charset="0"/>
        <a:buNone/>
        <a:defRPr sz="1200" b="1" kern="1200">
          <a:solidFill>
            <a:schemeClr val="tx1"/>
          </a:solidFill>
          <a:latin typeface="+mn-lt"/>
          <a:ea typeface="+mn-ea"/>
          <a:cs typeface="+mn-cs"/>
        </a:defRPr>
      </a:lvl2pPr>
      <a:lvl3pPr marL="0" indent="0" algn="l" defTabSz="685783" rtl="0" eaLnBrk="1" latinLnBrk="0" hangingPunct="1">
        <a:lnSpc>
          <a:spcPts val="1500"/>
        </a:lnSpc>
        <a:spcBef>
          <a:spcPts val="0"/>
        </a:spcBef>
        <a:buFont typeface="Arial" panose="020B0604020202020204" pitchFamily="34" charset="0"/>
        <a:buNone/>
        <a:defRPr sz="1200" kern="1200">
          <a:solidFill>
            <a:schemeClr val="tx1"/>
          </a:solidFill>
          <a:latin typeface="+mn-lt"/>
          <a:ea typeface="+mn-ea"/>
          <a:cs typeface="+mn-cs"/>
        </a:defRPr>
      </a:lvl3pPr>
      <a:lvl4pPr marL="135000" indent="-135000" algn="l" defTabSz="685783" rtl="0" eaLnBrk="1" latinLnBrk="0" hangingPunct="1">
        <a:lnSpc>
          <a:spcPts val="15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270000" indent="-135000"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5pPr>
      <a:lvl6pPr marL="405000" indent="-135000" algn="l" defTabSz="685783" rtl="0" eaLnBrk="1" latinLnBrk="0" hangingPunct="1">
        <a:lnSpc>
          <a:spcPts val="1500"/>
        </a:lnSpc>
        <a:spcBef>
          <a:spcPts val="0"/>
        </a:spcBef>
        <a:buFont typeface="Symbol" panose="05050102010706020507" pitchFamily="18" charset="2"/>
        <a:buChar char="-"/>
        <a:defRPr sz="1200" kern="1200">
          <a:solidFill>
            <a:schemeClr val="tx1"/>
          </a:solidFill>
          <a:latin typeface="+mn-lt"/>
          <a:ea typeface="+mn-ea"/>
          <a:cs typeface="+mn-cs"/>
        </a:defRPr>
      </a:lvl6pPr>
      <a:lvl7pPr marL="2228795"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7pPr>
      <a:lvl8pPr marL="2571686"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8pPr>
      <a:lvl9pPr marL="2914577"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8" name="Textfeld 47"/>
          <p:cNvSpPr txBox="1"/>
          <p:nvPr userDrawn="1"/>
        </p:nvSpPr>
        <p:spPr>
          <a:xfrm>
            <a:off x="431992" y="215997"/>
            <a:ext cx="1640916" cy="222433"/>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p:txBody>
      </p:sp>
      <p:pic>
        <p:nvPicPr>
          <p:cNvPr id="49" name="Grafik 4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23398300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dirty="0"/>
              <a:t>Füreinander da. Miteinander stark.</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dirty="0"/>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dirty="0"/>
              <a:t>Folie</a:t>
            </a:r>
          </a:p>
        </p:txBody>
      </p:sp>
      <p:sp>
        <p:nvSpPr>
          <p:cNvPr id="48" name="Textfeld 47"/>
          <p:cNvSpPr txBox="1"/>
          <p:nvPr userDrawn="1"/>
        </p:nvSpPr>
        <p:spPr>
          <a:xfrm>
            <a:off x="431993" y="215997"/>
            <a:ext cx="1640916" cy="337849"/>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a:p>
            <a:pPr>
              <a:lnSpc>
                <a:spcPts val="900"/>
              </a:lnSpc>
            </a:pPr>
            <a:endParaRPr lang="de-DE" sz="700" dirty="0"/>
          </a:p>
        </p:txBody>
      </p:sp>
      <p:pic>
        <p:nvPicPr>
          <p:cNvPr id="49" name="Grafik 4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5882086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Füreinander da. Miteinander stark.</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sp>
        <p:nvSpPr>
          <p:cNvPr id="48" name="Textfeld 47"/>
          <p:cNvSpPr txBox="1"/>
          <p:nvPr userDrawn="1"/>
        </p:nvSpPr>
        <p:spPr>
          <a:xfrm>
            <a:off x="431993" y="215997"/>
            <a:ext cx="1640916" cy="337849"/>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a:p>
            <a:pPr>
              <a:lnSpc>
                <a:spcPts val="900"/>
              </a:lnSpc>
            </a:pPr>
            <a:endParaRPr lang="de-DE" sz="700" dirty="0"/>
          </a:p>
        </p:txBody>
      </p:sp>
      <p:pic>
        <p:nvPicPr>
          <p:cNvPr id="49" name="Grafik 4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32871709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ifrc.org/strategy-203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slideLayout" Target="../slideLayouts/slideLayout61.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Kleidung, Menschliches Gesicht, Person, Lächeln enthält.&#10;&#10;Automatisch generierte Beschreibung">
            <a:extLst>
              <a:ext uri="{FF2B5EF4-FFF2-40B4-BE49-F238E27FC236}">
                <a16:creationId xmlns:a16="http://schemas.microsoft.com/office/drawing/2014/main" id="{7CFF169D-1BBB-D0BB-A5A8-230B477DB3C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515" b="26515"/>
          <a:stretch>
            <a:fillRect/>
          </a:stretch>
        </p:blipFill>
        <p:spPr/>
      </p:pic>
      <p:sp>
        <p:nvSpPr>
          <p:cNvPr id="4" name="Textplatzhalter 3">
            <a:extLst>
              <a:ext uri="{FF2B5EF4-FFF2-40B4-BE49-F238E27FC236}">
                <a16:creationId xmlns:a16="http://schemas.microsoft.com/office/drawing/2014/main" id="{941D03C9-7E48-97AD-0EEA-4B9A4456A9E9}"/>
              </a:ext>
            </a:extLst>
          </p:cNvPr>
          <p:cNvSpPr>
            <a:spLocks noGrp="1"/>
          </p:cNvSpPr>
          <p:nvPr>
            <p:ph type="body" sz="quarter" idx="14"/>
          </p:nvPr>
        </p:nvSpPr>
        <p:spPr/>
        <p:txBody>
          <a:bodyPr/>
          <a:lstStyle/>
          <a:p>
            <a:r>
              <a:rPr lang="de-DE">
                <a:solidFill>
                  <a:schemeClr val="bg1"/>
                </a:solidFill>
              </a:rPr>
              <a:t>© Willing-Holtz / DRK</a:t>
            </a:r>
          </a:p>
        </p:txBody>
      </p:sp>
      <p:sp>
        <p:nvSpPr>
          <p:cNvPr id="6" name="Untertitel 2">
            <a:extLst>
              <a:ext uri="{FF2B5EF4-FFF2-40B4-BE49-F238E27FC236}">
                <a16:creationId xmlns:a16="http://schemas.microsoft.com/office/drawing/2014/main" id="{9ED4B51E-B0C7-C73F-52AE-CEFE9B9C088E}"/>
              </a:ext>
            </a:extLst>
          </p:cNvPr>
          <p:cNvSpPr>
            <a:spLocks noGrp="1"/>
          </p:cNvSpPr>
          <p:nvPr>
            <p:ph type="subTitle" idx="1"/>
          </p:nvPr>
        </p:nvSpPr>
        <p:spPr>
          <a:xfrm>
            <a:off x="431993" y="3671941"/>
            <a:ext cx="6858000" cy="241598"/>
          </a:xfrm>
        </p:spPr>
        <p:txBody>
          <a:bodyPr/>
          <a:lstStyle/>
          <a:p>
            <a:r>
              <a:rPr lang="de-DE" dirty="0">
                <a:latin typeface="+mn-lt"/>
              </a:rPr>
              <a:t>Füreinander da. Miteinander stark. </a:t>
            </a:r>
          </a:p>
          <a:p>
            <a:endParaRPr lang="de-DE" dirty="0"/>
          </a:p>
        </p:txBody>
      </p:sp>
      <p:sp>
        <p:nvSpPr>
          <p:cNvPr id="7" name="Titel 1">
            <a:extLst>
              <a:ext uri="{FF2B5EF4-FFF2-40B4-BE49-F238E27FC236}">
                <a16:creationId xmlns:a16="http://schemas.microsoft.com/office/drawing/2014/main" id="{748A7987-290C-F442-EBD2-BEFBDFB81815}"/>
              </a:ext>
            </a:extLst>
          </p:cNvPr>
          <p:cNvSpPr>
            <a:spLocks noGrp="1"/>
          </p:cNvSpPr>
          <p:nvPr>
            <p:ph type="ctrTitle"/>
          </p:nvPr>
        </p:nvSpPr>
        <p:spPr>
          <a:xfrm>
            <a:off x="431992" y="3942918"/>
            <a:ext cx="8529128" cy="980976"/>
          </a:xfrm>
        </p:spPr>
        <p:txBody>
          <a:bodyPr/>
          <a:lstStyle/>
          <a:p>
            <a:r>
              <a:rPr lang="de-DE" dirty="0"/>
              <a:t>Die Umsetzung der DRK-Strategie 2030</a:t>
            </a:r>
          </a:p>
        </p:txBody>
      </p:sp>
      <p:sp>
        <p:nvSpPr>
          <p:cNvPr id="9" name="Textplatzhalter 4">
            <a:extLst>
              <a:ext uri="{FF2B5EF4-FFF2-40B4-BE49-F238E27FC236}">
                <a16:creationId xmlns:a16="http://schemas.microsoft.com/office/drawing/2014/main" id="{69213C18-7485-0505-67CC-ADFD58299701}"/>
              </a:ext>
            </a:extLst>
          </p:cNvPr>
          <p:cNvSpPr txBox="1">
            <a:spLocks/>
          </p:cNvSpPr>
          <p:nvPr/>
        </p:nvSpPr>
        <p:spPr>
          <a:xfrm>
            <a:off x="6981786" y="1046162"/>
            <a:ext cx="189845" cy="1472019"/>
          </a:xfrm>
          <a:prstGeom prst="rect">
            <a:avLst/>
          </a:prstGeom>
        </p:spPr>
        <p:txBody>
          <a:bodyPr vert="vert270" lIns="0" tIns="0" rIns="0" bIns="0" rtlCol="0" anchor="b" anchorCtr="0">
            <a:noAutofit/>
          </a:bodyPr>
          <a:lstStyle>
            <a:lvl1pPr marL="0" indent="0" algn="l" defTabSz="685800" rtl="0" eaLnBrk="1" latinLnBrk="0" hangingPunct="1">
              <a:lnSpc>
                <a:spcPts val="900"/>
              </a:lnSpc>
              <a:spcBef>
                <a:spcPts val="0"/>
              </a:spcBef>
              <a:buFont typeface="Arial" panose="020B0604020202020204" pitchFamily="34" charset="0"/>
              <a:buNone/>
              <a:defRPr sz="700" b="0" i="0" kern="1200" baseline="0">
                <a:solidFill>
                  <a:schemeClr val="tx1"/>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solidFill>
                <a:schemeClr val="bg1"/>
              </a:solidFill>
            </a:endParaRPr>
          </a:p>
        </p:txBody>
      </p:sp>
    </p:spTree>
    <p:extLst>
      <p:ext uri="{BB962C8B-B14F-4D97-AF65-F5344CB8AC3E}">
        <p14:creationId xmlns:p14="http://schemas.microsoft.com/office/powerpoint/2010/main" val="358912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CEA9-A1F0-86F6-24D6-B704993E3167}"/>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34F9955-ED84-F10F-134D-4588B7B81EA8}"/>
              </a:ext>
            </a:extLst>
          </p:cNvPr>
          <p:cNvSpPr>
            <a:spLocks noGrp="1"/>
          </p:cNvSpPr>
          <p:nvPr>
            <p:ph type="ftr" sz="quarter" idx="11"/>
          </p:nvPr>
        </p:nvSpPr>
        <p:spPr/>
        <p:txBody>
          <a:bodyPr/>
          <a:lstStyle/>
          <a:p>
            <a:pPr defTabSz="685783"/>
            <a:r>
              <a:rPr lang="de-DE" dirty="0">
                <a:solidFill>
                  <a:prstClr val="black"/>
                </a:solidFill>
                <a:latin typeface="Arial"/>
              </a:rPr>
              <a:t>Füreinander da. Miteinander stark.</a:t>
            </a:r>
          </a:p>
        </p:txBody>
      </p:sp>
      <p:sp>
        <p:nvSpPr>
          <p:cNvPr id="3" name="Foliennummernplatzhalter 2">
            <a:extLst>
              <a:ext uri="{FF2B5EF4-FFF2-40B4-BE49-F238E27FC236}">
                <a16:creationId xmlns:a16="http://schemas.microsoft.com/office/drawing/2014/main" id="{7B86BCC1-ECFC-F217-1D3C-0EEFDC760BC2}"/>
              </a:ext>
            </a:extLst>
          </p:cNvPr>
          <p:cNvSpPr>
            <a:spLocks noGrp="1"/>
          </p:cNvSpPr>
          <p:nvPr>
            <p:ph type="sldNum" sz="quarter" idx="12"/>
          </p:nvPr>
        </p:nvSpPr>
        <p:spPr/>
        <p:txBody>
          <a:bodyPr/>
          <a:lstStyle/>
          <a:p>
            <a:pPr defTabSz="685783"/>
            <a:fld id="{EADB90F9-9C8B-4738-A50E-8F04301A8C13}" type="slidenum">
              <a:rPr lang="de-DE">
                <a:solidFill>
                  <a:prstClr val="black"/>
                </a:solidFill>
                <a:latin typeface="Arial"/>
              </a:rPr>
              <a:pPr defTabSz="685783"/>
              <a:t>10</a:t>
            </a:fld>
            <a:endParaRPr lang="de-DE" dirty="0">
              <a:solidFill>
                <a:prstClr val="black"/>
              </a:solidFill>
              <a:latin typeface="Arial"/>
            </a:endParaRPr>
          </a:p>
        </p:txBody>
      </p:sp>
      <p:sp>
        <p:nvSpPr>
          <p:cNvPr id="9" name="Titel 8">
            <a:extLst>
              <a:ext uri="{FF2B5EF4-FFF2-40B4-BE49-F238E27FC236}">
                <a16:creationId xmlns:a16="http://schemas.microsoft.com/office/drawing/2014/main" id="{ABC8E512-FB53-7F61-3C8F-5FE77A549F72}"/>
              </a:ext>
            </a:extLst>
          </p:cNvPr>
          <p:cNvSpPr>
            <a:spLocks noGrp="1"/>
          </p:cNvSpPr>
          <p:nvPr>
            <p:ph type="title"/>
          </p:nvPr>
        </p:nvSpPr>
        <p:spPr>
          <a:xfrm>
            <a:off x="431995" y="539517"/>
            <a:ext cx="8468848" cy="450724"/>
          </a:xfrm>
        </p:spPr>
        <p:txBody>
          <a:bodyPr/>
          <a:lstStyle/>
          <a:p>
            <a:r>
              <a:rPr lang="de-DE" dirty="0"/>
              <a:t>Neben den Projekten des Umsetzungsprogramms befassen sich die Gliederungen auch direkt mit der Umsetzung der Strategie.</a:t>
            </a:r>
          </a:p>
        </p:txBody>
      </p:sp>
      <p:sp>
        <p:nvSpPr>
          <p:cNvPr id="11" name="Rechteck 10">
            <a:extLst>
              <a:ext uri="{FF2B5EF4-FFF2-40B4-BE49-F238E27FC236}">
                <a16:creationId xmlns:a16="http://schemas.microsoft.com/office/drawing/2014/main" id="{EC7254C0-FC52-09CD-2179-6871EF1DE9BF}"/>
              </a:ext>
            </a:extLst>
          </p:cNvPr>
          <p:cNvSpPr>
            <a:spLocks noGrp="1" noRot="1" noMove="1" noResize="1" noEditPoints="1" noAdjustHandles="1" noChangeArrowheads="1" noChangeShapeType="1"/>
          </p:cNvSpPr>
          <p:nvPr/>
        </p:nvSpPr>
        <p:spPr>
          <a:xfrm>
            <a:off x="0" y="1573200"/>
            <a:ext cx="9144000" cy="2901600"/>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a:p>
            <a:pPr algn="ctr" defTabSz="685783"/>
            <a:endParaRPr lang="de-DE" sz="1800">
              <a:solidFill>
                <a:prstClr val="white"/>
              </a:solidFill>
              <a:latin typeface="Arial"/>
            </a:endParaRPr>
          </a:p>
        </p:txBody>
      </p:sp>
      <p:sp>
        <p:nvSpPr>
          <p:cNvPr id="7" name="Textfeld 6">
            <a:extLst>
              <a:ext uri="{FF2B5EF4-FFF2-40B4-BE49-F238E27FC236}">
                <a16:creationId xmlns:a16="http://schemas.microsoft.com/office/drawing/2014/main" id="{F4647AC4-08FF-6A78-A040-CBD9CC26B34C}"/>
              </a:ext>
            </a:extLst>
          </p:cNvPr>
          <p:cNvSpPr txBox="1"/>
          <p:nvPr/>
        </p:nvSpPr>
        <p:spPr>
          <a:xfrm>
            <a:off x="223771" y="1736879"/>
            <a:ext cx="3583847" cy="1616083"/>
          </a:xfrm>
          <a:prstGeom prst="rect">
            <a:avLst/>
          </a:prstGeom>
          <a:noFill/>
        </p:spPr>
        <p:txBody>
          <a:bodyPr wrap="square" rtlCol="0">
            <a:spAutoFit/>
          </a:bodyPr>
          <a:lstStyle/>
          <a:p>
            <a:pPr defTabSz="685783">
              <a:lnSpc>
                <a:spcPts val="1200"/>
              </a:lnSpc>
            </a:pPr>
            <a:r>
              <a:rPr lang="de-DE" sz="1000" u="sng" dirty="0">
                <a:solidFill>
                  <a:srgbClr val="002D55"/>
                </a:solidFill>
                <a:latin typeface="Arial"/>
              </a:rPr>
              <a:t>Teilnehmende an Umsetzungsprogramm Formaten*</a:t>
            </a:r>
          </a:p>
          <a:p>
            <a:pPr defTabSz="685783">
              <a:lnSpc>
                <a:spcPts val="1200"/>
              </a:lnSpc>
            </a:pPr>
            <a:r>
              <a:rPr lang="de-DE" sz="800" dirty="0">
                <a:solidFill>
                  <a:srgbClr val="002D55"/>
                </a:solidFill>
                <a:latin typeface="Arial"/>
              </a:rPr>
              <a:t>Schulungsprogramm I+II		</a:t>
            </a:r>
            <a:r>
              <a:rPr lang="de-DE" sz="800" dirty="0">
                <a:solidFill>
                  <a:srgbClr val="FF0000"/>
                </a:solidFill>
                <a:latin typeface="Arial"/>
              </a:rPr>
              <a:t>52</a:t>
            </a:r>
          </a:p>
          <a:p>
            <a:pPr defTabSz="685783">
              <a:lnSpc>
                <a:spcPts val="1200"/>
              </a:lnSpc>
            </a:pPr>
            <a:r>
              <a:rPr lang="de-DE" sz="800" dirty="0">
                <a:solidFill>
                  <a:srgbClr val="002D55"/>
                </a:solidFill>
                <a:latin typeface="Arial"/>
              </a:rPr>
              <a:t>Bewerbungen für Förderungen	</a:t>
            </a:r>
            <a:r>
              <a:rPr lang="de-DE" sz="800" dirty="0">
                <a:solidFill>
                  <a:srgbClr val="FF0000"/>
                </a:solidFill>
                <a:latin typeface="Arial"/>
              </a:rPr>
              <a:t>65 (5)</a:t>
            </a:r>
          </a:p>
          <a:p>
            <a:pPr defTabSz="685783">
              <a:lnSpc>
                <a:spcPts val="1200"/>
              </a:lnSpc>
            </a:pPr>
            <a:r>
              <a:rPr lang="de-DE" sz="800" dirty="0">
                <a:solidFill>
                  <a:srgbClr val="002D55"/>
                </a:solidFill>
                <a:latin typeface="Arial"/>
              </a:rPr>
              <a:t>Teilnehmende am Strategietag	</a:t>
            </a:r>
            <a:r>
              <a:rPr lang="de-DE" sz="800" dirty="0">
                <a:solidFill>
                  <a:srgbClr val="FF0000"/>
                </a:solidFill>
                <a:latin typeface="Arial"/>
              </a:rPr>
              <a:t>85</a:t>
            </a:r>
            <a:endParaRPr lang="de-DE" sz="800" dirty="0">
              <a:solidFill>
                <a:srgbClr val="002D55"/>
              </a:solidFill>
              <a:latin typeface="Arial"/>
            </a:endParaRPr>
          </a:p>
          <a:p>
            <a:pPr defTabSz="685783">
              <a:lnSpc>
                <a:spcPts val="1200"/>
              </a:lnSpc>
            </a:pPr>
            <a:r>
              <a:rPr lang="de-DE" sz="800" dirty="0">
                <a:solidFill>
                  <a:srgbClr val="002D55"/>
                </a:solidFill>
                <a:latin typeface="Arial"/>
              </a:rPr>
              <a:t>Nutzer der Strategie-Checks		</a:t>
            </a:r>
            <a:r>
              <a:rPr lang="de-DE" sz="800" dirty="0">
                <a:solidFill>
                  <a:srgbClr val="FF0000"/>
                </a:solidFill>
                <a:latin typeface="Arial"/>
              </a:rPr>
              <a:t>300+</a:t>
            </a:r>
            <a:endParaRPr lang="de-DE" sz="800" dirty="0">
              <a:solidFill>
                <a:srgbClr val="002D55"/>
              </a:solidFill>
              <a:latin typeface="Arial"/>
            </a:endParaRPr>
          </a:p>
          <a:p>
            <a:pPr defTabSz="685783">
              <a:lnSpc>
                <a:spcPts val="1200"/>
              </a:lnSpc>
            </a:pPr>
            <a:r>
              <a:rPr lang="de-DE" sz="800" dirty="0">
                <a:solidFill>
                  <a:srgbClr val="002D55"/>
                </a:solidFill>
                <a:latin typeface="Arial"/>
              </a:rPr>
              <a:t>Teilnehmende des Strategie-Stammtischs	</a:t>
            </a:r>
            <a:r>
              <a:rPr lang="de-DE" sz="800" dirty="0">
                <a:solidFill>
                  <a:srgbClr val="FF0000"/>
                </a:solidFill>
                <a:latin typeface="Arial"/>
              </a:rPr>
              <a:t>120+</a:t>
            </a:r>
            <a:endParaRPr lang="de-DE" sz="800" dirty="0">
              <a:solidFill>
                <a:srgbClr val="002D55"/>
              </a:solidFill>
              <a:latin typeface="Arial"/>
            </a:endParaRPr>
          </a:p>
          <a:p>
            <a:pPr defTabSz="685783">
              <a:lnSpc>
                <a:spcPts val="1200"/>
              </a:lnSpc>
            </a:pPr>
            <a:r>
              <a:rPr lang="de-DE" sz="800" dirty="0">
                <a:solidFill>
                  <a:srgbClr val="002D55"/>
                </a:solidFill>
                <a:latin typeface="Arial"/>
              </a:rPr>
              <a:t>Teilnehmende der Online-Diskussionsreihe	</a:t>
            </a:r>
            <a:r>
              <a:rPr lang="de-DE" sz="800" dirty="0">
                <a:solidFill>
                  <a:srgbClr val="FF0000"/>
                </a:solidFill>
                <a:latin typeface="Arial"/>
              </a:rPr>
              <a:t>205+</a:t>
            </a:r>
          </a:p>
          <a:p>
            <a:pPr defTabSz="685783">
              <a:lnSpc>
                <a:spcPts val="1200"/>
              </a:lnSpc>
            </a:pPr>
            <a:endParaRPr lang="de-DE" sz="800" dirty="0">
              <a:solidFill>
                <a:srgbClr val="FF0000"/>
              </a:solidFill>
              <a:latin typeface="Arial"/>
            </a:endParaRPr>
          </a:p>
          <a:p>
            <a:pPr defTabSz="685783">
              <a:lnSpc>
                <a:spcPts val="1200"/>
              </a:lnSpc>
            </a:pPr>
            <a:r>
              <a:rPr lang="de-DE" sz="800" dirty="0">
                <a:solidFill>
                  <a:srgbClr val="FF0000"/>
                </a:solidFill>
                <a:latin typeface="Arial"/>
              </a:rPr>
              <a:t>Gesamt			820+</a:t>
            </a:r>
            <a:endParaRPr lang="de-DE" sz="800" dirty="0">
              <a:solidFill>
                <a:srgbClr val="002D55"/>
              </a:solidFill>
              <a:latin typeface="Arial"/>
            </a:endParaRPr>
          </a:p>
          <a:p>
            <a:pPr defTabSz="685783">
              <a:lnSpc>
                <a:spcPts val="1200"/>
              </a:lnSpc>
            </a:pPr>
            <a:endParaRPr lang="de-DE" sz="800" dirty="0">
              <a:solidFill>
                <a:srgbClr val="002D55"/>
              </a:solidFill>
              <a:latin typeface="Arial"/>
            </a:endParaRPr>
          </a:p>
        </p:txBody>
      </p:sp>
      <p:cxnSp>
        <p:nvCxnSpPr>
          <p:cNvPr id="10" name="Gerader Verbinder 9">
            <a:extLst>
              <a:ext uri="{FF2B5EF4-FFF2-40B4-BE49-F238E27FC236}">
                <a16:creationId xmlns:a16="http://schemas.microsoft.com/office/drawing/2014/main" id="{E934832A-D7F4-98AC-18C3-DC56FAF85158}"/>
              </a:ext>
            </a:extLst>
          </p:cNvPr>
          <p:cNvCxnSpPr/>
          <p:nvPr/>
        </p:nvCxnSpPr>
        <p:spPr>
          <a:xfrm>
            <a:off x="296399" y="3020831"/>
            <a:ext cx="298497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D1AE3D50-AE40-A064-3927-CD6161FBE9EA}"/>
              </a:ext>
            </a:extLst>
          </p:cNvPr>
          <p:cNvSpPr txBox="1"/>
          <p:nvPr/>
        </p:nvSpPr>
        <p:spPr>
          <a:xfrm>
            <a:off x="5124733" y="1736879"/>
            <a:ext cx="3897823" cy="2693301"/>
          </a:xfrm>
          <a:prstGeom prst="rect">
            <a:avLst/>
          </a:prstGeom>
          <a:noFill/>
        </p:spPr>
        <p:txBody>
          <a:bodyPr wrap="square" rtlCol="0">
            <a:spAutoFit/>
          </a:bodyPr>
          <a:lstStyle/>
          <a:p>
            <a:pPr defTabSz="685783">
              <a:lnSpc>
                <a:spcPts val="1200"/>
              </a:lnSpc>
            </a:pPr>
            <a:r>
              <a:rPr lang="de-DE" sz="1000" u="sng" dirty="0">
                <a:solidFill>
                  <a:srgbClr val="002D55"/>
                </a:solidFill>
                <a:latin typeface="Arial"/>
              </a:rPr>
              <a:t>Teilnehmende an Informationsveranstaltungen / Workshops in KV / LV*</a:t>
            </a:r>
          </a:p>
          <a:p>
            <a:pPr defTabSz="685783">
              <a:lnSpc>
                <a:spcPts val="1200"/>
              </a:lnSpc>
            </a:pPr>
            <a:r>
              <a:rPr lang="de-DE" sz="800" dirty="0">
                <a:solidFill>
                  <a:srgbClr val="002D55"/>
                </a:solidFill>
                <a:latin typeface="Arial"/>
              </a:rPr>
              <a:t>Online Info-Veranstaltungen (addiert)		</a:t>
            </a:r>
            <a:r>
              <a:rPr lang="de-DE" sz="800" dirty="0">
                <a:solidFill>
                  <a:srgbClr val="FF0000"/>
                </a:solidFill>
                <a:latin typeface="Arial"/>
              </a:rPr>
              <a:t>40</a:t>
            </a:r>
            <a:endParaRPr lang="de-DE" sz="800" dirty="0">
              <a:solidFill>
                <a:srgbClr val="002D55"/>
              </a:solidFill>
              <a:latin typeface="Arial"/>
            </a:endParaRPr>
          </a:p>
          <a:p>
            <a:pPr defTabSz="685783">
              <a:lnSpc>
                <a:spcPts val="1200"/>
              </a:lnSpc>
            </a:pPr>
            <a:r>
              <a:rPr lang="de-DE" sz="800" dirty="0">
                <a:solidFill>
                  <a:srgbClr val="002D55"/>
                </a:solidFill>
                <a:latin typeface="Arial"/>
              </a:rPr>
              <a:t>VG Land Rheinland-Pfalz			</a:t>
            </a:r>
            <a:r>
              <a:rPr lang="de-DE" sz="800" dirty="0">
                <a:solidFill>
                  <a:srgbClr val="FF0000"/>
                </a:solidFill>
                <a:latin typeface="Arial"/>
              </a:rPr>
              <a:t>39</a:t>
            </a:r>
            <a:endParaRPr lang="de-DE" sz="800" dirty="0">
              <a:solidFill>
                <a:srgbClr val="002D55"/>
              </a:solidFill>
              <a:latin typeface="Arial"/>
            </a:endParaRPr>
          </a:p>
          <a:p>
            <a:pPr defTabSz="685783">
              <a:lnSpc>
                <a:spcPts val="1200"/>
              </a:lnSpc>
            </a:pPr>
            <a:r>
              <a:rPr lang="de-DE" sz="800" dirty="0">
                <a:solidFill>
                  <a:srgbClr val="002D55"/>
                </a:solidFill>
                <a:latin typeface="Arial"/>
              </a:rPr>
              <a:t>Strategie-Workshop BV Frankfurt		</a:t>
            </a:r>
            <a:r>
              <a:rPr lang="de-DE" sz="800" dirty="0">
                <a:solidFill>
                  <a:srgbClr val="FF0000"/>
                </a:solidFill>
                <a:latin typeface="Arial"/>
              </a:rPr>
              <a:t>12</a:t>
            </a:r>
            <a:endParaRPr lang="de-DE" sz="800" dirty="0">
              <a:solidFill>
                <a:srgbClr val="002D55"/>
              </a:solidFill>
              <a:latin typeface="Arial"/>
            </a:endParaRPr>
          </a:p>
          <a:p>
            <a:pPr defTabSz="685783">
              <a:lnSpc>
                <a:spcPts val="1200"/>
              </a:lnSpc>
            </a:pPr>
            <a:r>
              <a:rPr lang="de-DE" sz="800" dirty="0">
                <a:solidFill>
                  <a:srgbClr val="002D55"/>
                </a:solidFill>
                <a:latin typeface="Arial"/>
              </a:rPr>
              <a:t>Strategie-Workshop KVs Brandenburg (addiert)	</a:t>
            </a:r>
            <a:r>
              <a:rPr lang="de-DE" sz="800" dirty="0">
                <a:solidFill>
                  <a:srgbClr val="FF0000"/>
                </a:solidFill>
                <a:latin typeface="Arial"/>
              </a:rPr>
              <a:t>15+17</a:t>
            </a:r>
            <a:endParaRPr lang="de-DE" sz="800" dirty="0">
              <a:solidFill>
                <a:srgbClr val="002D55"/>
              </a:solidFill>
              <a:latin typeface="Arial"/>
            </a:endParaRPr>
          </a:p>
          <a:p>
            <a:pPr defTabSz="685783">
              <a:lnSpc>
                <a:spcPts val="1200"/>
              </a:lnSpc>
            </a:pPr>
            <a:r>
              <a:rPr lang="de-DE" sz="800" dirty="0">
                <a:solidFill>
                  <a:srgbClr val="002D55"/>
                </a:solidFill>
                <a:latin typeface="Arial"/>
              </a:rPr>
              <a:t>Info-Veranstaltung LV Schleswig-Holstein		</a:t>
            </a:r>
            <a:r>
              <a:rPr lang="de-DE" sz="800" dirty="0">
                <a:solidFill>
                  <a:srgbClr val="FF0000"/>
                </a:solidFill>
                <a:latin typeface="Arial"/>
              </a:rPr>
              <a:t>19</a:t>
            </a:r>
          </a:p>
          <a:p>
            <a:pPr defTabSz="685783">
              <a:lnSpc>
                <a:spcPts val="1200"/>
              </a:lnSpc>
            </a:pPr>
            <a:r>
              <a:rPr lang="de-DE" sz="800" dirty="0">
                <a:solidFill>
                  <a:srgbClr val="002D55"/>
                </a:solidFill>
                <a:latin typeface="Arial"/>
              </a:rPr>
              <a:t>Strategieprozess LV Thüringen		</a:t>
            </a:r>
            <a:r>
              <a:rPr lang="de-DE" sz="800" dirty="0">
                <a:solidFill>
                  <a:srgbClr val="FF0000"/>
                </a:solidFill>
                <a:latin typeface="Arial"/>
              </a:rPr>
              <a:t>60</a:t>
            </a:r>
          </a:p>
          <a:p>
            <a:pPr defTabSz="685783">
              <a:lnSpc>
                <a:spcPts val="1200"/>
              </a:lnSpc>
            </a:pPr>
            <a:r>
              <a:rPr lang="de-DE" sz="800" dirty="0">
                <a:solidFill>
                  <a:srgbClr val="002D55"/>
                </a:solidFill>
                <a:latin typeface="Arial"/>
              </a:rPr>
              <a:t>Wasserwacht-Veranstaltungen		</a:t>
            </a:r>
            <a:r>
              <a:rPr lang="de-DE" sz="800" dirty="0">
                <a:solidFill>
                  <a:srgbClr val="FF0000"/>
                </a:solidFill>
                <a:latin typeface="Arial"/>
              </a:rPr>
              <a:t>30</a:t>
            </a:r>
          </a:p>
          <a:p>
            <a:pPr defTabSz="685783">
              <a:lnSpc>
                <a:spcPts val="1200"/>
              </a:lnSpc>
            </a:pPr>
            <a:r>
              <a:rPr lang="de-DE" sz="800" dirty="0" err="1">
                <a:solidFill>
                  <a:srgbClr val="002D55"/>
                </a:solidFill>
                <a:latin typeface="Arial"/>
              </a:rPr>
              <a:t>WuS</a:t>
            </a:r>
            <a:r>
              <a:rPr lang="de-DE" sz="800" dirty="0">
                <a:solidFill>
                  <a:srgbClr val="002D55"/>
                </a:solidFill>
                <a:latin typeface="Arial"/>
              </a:rPr>
              <a:t>-Veranstaltungen</a:t>
            </a:r>
            <a:r>
              <a:rPr lang="de-DE" sz="800" dirty="0">
                <a:solidFill>
                  <a:srgbClr val="FF0000"/>
                </a:solidFill>
                <a:latin typeface="Arial"/>
              </a:rPr>
              <a:t>			50</a:t>
            </a:r>
          </a:p>
          <a:p>
            <a:pPr defTabSz="685783">
              <a:lnSpc>
                <a:spcPts val="1200"/>
              </a:lnSpc>
            </a:pPr>
            <a:r>
              <a:rPr lang="de-DE" sz="800" dirty="0">
                <a:solidFill>
                  <a:srgbClr val="002D55"/>
                </a:solidFill>
                <a:latin typeface="Arial"/>
              </a:rPr>
              <a:t>Versch. Multiplikatoren-Veranstaltungen		</a:t>
            </a:r>
            <a:r>
              <a:rPr lang="de-DE" sz="800" dirty="0">
                <a:solidFill>
                  <a:srgbClr val="FF0000"/>
                </a:solidFill>
                <a:latin typeface="Arial"/>
              </a:rPr>
              <a:t>50</a:t>
            </a:r>
          </a:p>
          <a:p>
            <a:pPr defTabSz="685783">
              <a:lnSpc>
                <a:spcPts val="1200"/>
              </a:lnSpc>
            </a:pPr>
            <a:r>
              <a:rPr lang="de-DE" sz="800" dirty="0">
                <a:solidFill>
                  <a:srgbClr val="002D55"/>
                </a:solidFill>
                <a:latin typeface="Arial"/>
              </a:rPr>
              <a:t>VG Bund, AED	</a:t>
            </a:r>
            <a:r>
              <a:rPr lang="de-DE" sz="800" dirty="0">
                <a:solidFill>
                  <a:srgbClr val="FF0000"/>
                </a:solidFill>
                <a:latin typeface="Arial"/>
              </a:rPr>
              <a:t>			24</a:t>
            </a:r>
          </a:p>
          <a:p>
            <a:pPr defTabSz="685783">
              <a:lnSpc>
                <a:spcPts val="1200"/>
              </a:lnSpc>
            </a:pPr>
            <a:endParaRPr lang="de-DE" sz="800" dirty="0">
              <a:solidFill>
                <a:srgbClr val="FF0000"/>
              </a:solidFill>
              <a:latin typeface="Arial"/>
            </a:endParaRPr>
          </a:p>
          <a:p>
            <a:pPr defTabSz="685783">
              <a:lnSpc>
                <a:spcPts val="1200"/>
              </a:lnSpc>
            </a:pPr>
            <a:r>
              <a:rPr lang="de-DE" sz="800" dirty="0">
                <a:solidFill>
                  <a:srgbClr val="FF0000"/>
                </a:solidFill>
                <a:latin typeface="Arial"/>
              </a:rPr>
              <a:t>Gesamt				350+</a:t>
            </a:r>
          </a:p>
          <a:p>
            <a:pPr defTabSz="685783">
              <a:lnSpc>
                <a:spcPts val="1200"/>
              </a:lnSpc>
            </a:pPr>
            <a:endParaRPr lang="de-DE" sz="800" dirty="0">
              <a:solidFill>
                <a:srgbClr val="FF0000"/>
              </a:solidFill>
              <a:latin typeface="Arial"/>
            </a:endParaRPr>
          </a:p>
          <a:p>
            <a:pPr defTabSz="685783">
              <a:lnSpc>
                <a:spcPts val="1200"/>
              </a:lnSpc>
            </a:pPr>
            <a:endParaRPr lang="de-DE" sz="800" dirty="0">
              <a:solidFill>
                <a:srgbClr val="002D55"/>
              </a:solidFill>
              <a:latin typeface="Arial"/>
            </a:endParaRPr>
          </a:p>
          <a:p>
            <a:pPr defTabSz="685783">
              <a:lnSpc>
                <a:spcPts val="1200"/>
              </a:lnSpc>
            </a:pPr>
            <a:endParaRPr lang="de-DE" sz="800" dirty="0">
              <a:solidFill>
                <a:srgbClr val="002D55"/>
              </a:solidFill>
              <a:latin typeface="Arial"/>
            </a:endParaRPr>
          </a:p>
        </p:txBody>
      </p:sp>
      <p:cxnSp>
        <p:nvCxnSpPr>
          <p:cNvPr id="16" name="Gerader Verbinder 15">
            <a:extLst>
              <a:ext uri="{FF2B5EF4-FFF2-40B4-BE49-F238E27FC236}">
                <a16:creationId xmlns:a16="http://schemas.microsoft.com/office/drawing/2014/main" id="{89768D77-9D1A-75F2-D721-E3FE8B19FE77}"/>
              </a:ext>
            </a:extLst>
          </p:cNvPr>
          <p:cNvCxnSpPr>
            <a:cxnSpLocks/>
          </p:cNvCxnSpPr>
          <p:nvPr/>
        </p:nvCxnSpPr>
        <p:spPr>
          <a:xfrm>
            <a:off x="5124733" y="3783024"/>
            <a:ext cx="32906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BD5AC1E3-907D-57B9-8ADE-2E7E8CAE0469}"/>
              </a:ext>
            </a:extLst>
          </p:cNvPr>
          <p:cNvSpPr txBox="1"/>
          <p:nvPr/>
        </p:nvSpPr>
        <p:spPr>
          <a:xfrm>
            <a:off x="7936707" y="4470991"/>
            <a:ext cx="3657330" cy="184666"/>
          </a:xfrm>
          <a:prstGeom prst="rect">
            <a:avLst/>
          </a:prstGeom>
          <a:noFill/>
        </p:spPr>
        <p:txBody>
          <a:bodyPr wrap="square" rtlCol="0">
            <a:spAutoFit/>
          </a:bodyPr>
          <a:lstStyle/>
          <a:p>
            <a:r>
              <a:rPr lang="de-DE" sz="600">
                <a:solidFill>
                  <a:schemeClr val="accent4"/>
                </a:solidFill>
              </a:rPr>
              <a:t>* Mehrfache Teilnahme möglich</a:t>
            </a:r>
          </a:p>
        </p:txBody>
      </p:sp>
    </p:spTree>
    <p:extLst>
      <p:ext uri="{BB962C8B-B14F-4D97-AF65-F5344CB8AC3E}">
        <p14:creationId xmlns:p14="http://schemas.microsoft.com/office/powerpoint/2010/main" val="9002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DE92-A1D5-B5DD-3FC6-D2BFF2C52A59}"/>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2CF49DEE-AF6C-3491-A50F-53A36BE4EB5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4B2BCDB1-8ACC-EB06-1986-68E773AFF0EF}"/>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7FA2A59B-0B0C-859B-8BC0-773760BD6E45}"/>
              </a:ext>
            </a:extLst>
          </p:cNvPr>
          <p:cNvSpPr>
            <a:spLocks noGrp="1"/>
          </p:cNvSpPr>
          <p:nvPr>
            <p:ph type="body" sz="quarter" idx="14"/>
          </p:nvPr>
        </p:nvSpPr>
        <p:spPr>
          <a:xfrm>
            <a:off x="8420100" y="863986"/>
            <a:ext cx="183762" cy="2484002"/>
          </a:xfrm>
        </p:spPr>
        <p:txBody>
          <a:bodyPr/>
          <a:lstStyle/>
          <a:p>
            <a:endParaRPr lang="de-DE"/>
          </a:p>
        </p:txBody>
      </p:sp>
      <p:sp>
        <p:nvSpPr>
          <p:cNvPr id="5" name="Titel 4">
            <a:extLst>
              <a:ext uri="{FF2B5EF4-FFF2-40B4-BE49-F238E27FC236}">
                <a16:creationId xmlns:a16="http://schemas.microsoft.com/office/drawing/2014/main" id="{B40FA300-1E18-46BF-919C-B8B7FC1AAA36}"/>
              </a:ext>
            </a:extLst>
          </p:cNvPr>
          <p:cNvSpPr>
            <a:spLocks noGrp="1"/>
          </p:cNvSpPr>
          <p:nvPr>
            <p:ph type="ctrTitle"/>
          </p:nvPr>
        </p:nvSpPr>
        <p:spPr/>
        <p:txBody>
          <a:bodyPr/>
          <a:lstStyle/>
          <a:p>
            <a:r>
              <a:rPr lang="de-DE" dirty="0"/>
              <a:t>Strategie-Schwerpunkt 2025 - 2027</a:t>
            </a:r>
          </a:p>
        </p:txBody>
      </p:sp>
    </p:spTree>
    <p:extLst>
      <p:ext uri="{BB962C8B-B14F-4D97-AF65-F5344CB8AC3E}">
        <p14:creationId xmlns:p14="http://schemas.microsoft.com/office/powerpoint/2010/main" val="390045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5CF1F7-B448-9A98-1758-843C6EE544C8}"/>
              </a:ext>
            </a:extLst>
          </p:cNvPr>
          <p:cNvSpPr>
            <a:spLocks noGrp="1"/>
          </p:cNvSpPr>
          <p:nvPr>
            <p:ph type="title"/>
          </p:nvPr>
        </p:nvSpPr>
        <p:spPr/>
        <p:txBody>
          <a:bodyPr/>
          <a:lstStyle/>
          <a:p>
            <a:r>
              <a:rPr lang="de-DE" sz="2000"/>
              <a:t>Für die Strategieumsetzung ab 2025 sollen weitere Ziele in den Fokus der Bearbeitung rücken.</a:t>
            </a:r>
            <a:endParaRPr lang="de-DE"/>
          </a:p>
        </p:txBody>
      </p:sp>
      <p:sp>
        <p:nvSpPr>
          <p:cNvPr id="4" name="Fußzeilenplatzhalter 3">
            <a:extLst>
              <a:ext uri="{FF2B5EF4-FFF2-40B4-BE49-F238E27FC236}">
                <a16:creationId xmlns:a16="http://schemas.microsoft.com/office/drawing/2014/main" id="{9EBE25DB-3558-62F7-532A-16ED84BC4214}"/>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75E6D111-8F5F-6023-8652-1C5413BEE45D}"/>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12</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grpSp>
        <p:nvGrpSpPr>
          <p:cNvPr id="10" name="Gruppieren 9">
            <a:extLst>
              <a:ext uri="{FF2B5EF4-FFF2-40B4-BE49-F238E27FC236}">
                <a16:creationId xmlns:a16="http://schemas.microsoft.com/office/drawing/2014/main" id="{2C2C2F1B-C08F-C595-8B63-39349D7BCD7F}"/>
              </a:ext>
            </a:extLst>
          </p:cNvPr>
          <p:cNvGrpSpPr/>
          <p:nvPr/>
        </p:nvGrpSpPr>
        <p:grpSpPr>
          <a:xfrm>
            <a:off x="431626" y="3045723"/>
            <a:ext cx="8280709" cy="397987"/>
            <a:chOff x="431626" y="3045723"/>
            <a:chExt cx="8280709" cy="397987"/>
          </a:xfrm>
        </p:grpSpPr>
        <p:sp>
          <p:nvSpPr>
            <p:cNvPr id="11" name="Rechteck 10">
              <a:extLst>
                <a:ext uri="{FF2B5EF4-FFF2-40B4-BE49-F238E27FC236}">
                  <a16:creationId xmlns:a16="http://schemas.microsoft.com/office/drawing/2014/main" id="{85D217AE-BBF1-E58A-A030-25EF49035D64}"/>
                </a:ext>
              </a:extLst>
            </p:cNvPr>
            <p:cNvSpPr/>
            <p:nvPr/>
          </p:nvSpPr>
          <p:spPr>
            <a:xfrm>
              <a:off x="968946" y="3071981"/>
              <a:ext cx="7743389" cy="34137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Als offene Gemeinschaft von Helfenden gestalten wir ein friedliches und lebenswertes Miteinander aller Menschen mit.</a:t>
              </a:r>
            </a:p>
          </p:txBody>
        </p:sp>
        <p:sp>
          <p:nvSpPr>
            <p:cNvPr id="24" name="Rechteck 23">
              <a:extLst>
                <a:ext uri="{FF2B5EF4-FFF2-40B4-BE49-F238E27FC236}">
                  <a16:creationId xmlns:a16="http://schemas.microsoft.com/office/drawing/2014/main" id="{989D0FC2-A3C3-50FC-8C8C-3CBA01206D3E}"/>
                </a:ext>
              </a:extLst>
            </p:cNvPr>
            <p:cNvSpPr/>
            <p:nvPr/>
          </p:nvSpPr>
          <p:spPr>
            <a:xfrm rot="16200000">
              <a:off x="430926" y="3046423"/>
              <a:ext cx="397987" cy="396587"/>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Vision</a:t>
              </a:r>
              <a:endParaRPr kumimoji="0" lang="de-DE" sz="10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uppieren 1">
            <a:extLst>
              <a:ext uri="{FF2B5EF4-FFF2-40B4-BE49-F238E27FC236}">
                <a16:creationId xmlns:a16="http://schemas.microsoft.com/office/drawing/2014/main" id="{407F87D3-75B1-A8C0-AC30-339DEBA03759}"/>
              </a:ext>
            </a:extLst>
          </p:cNvPr>
          <p:cNvGrpSpPr/>
          <p:nvPr/>
        </p:nvGrpSpPr>
        <p:grpSpPr>
          <a:xfrm>
            <a:off x="428391" y="2576648"/>
            <a:ext cx="8274681" cy="434265"/>
            <a:chOff x="437311" y="2842929"/>
            <a:chExt cx="8274681" cy="434265"/>
          </a:xfrm>
        </p:grpSpPr>
        <p:sp>
          <p:nvSpPr>
            <p:cNvPr id="12" name="Rechteck 11">
              <a:extLst>
                <a:ext uri="{FF2B5EF4-FFF2-40B4-BE49-F238E27FC236}">
                  <a16:creationId xmlns:a16="http://schemas.microsoft.com/office/drawing/2014/main" id="{4DB786B8-7203-F000-D3B0-EF691140CC3E}"/>
                </a:ext>
              </a:extLst>
            </p:cNvPr>
            <p:cNvSpPr/>
            <p:nvPr/>
          </p:nvSpPr>
          <p:spPr>
            <a:xfrm>
              <a:off x="967124" y="2843102"/>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sind uns im DRK unserer Mission bewusst, leben sie und tragen sie nach außen. </a:t>
              </a:r>
            </a:p>
          </p:txBody>
        </p:sp>
        <p:sp>
          <p:nvSpPr>
            <p:cNvPr id="13" name="Rechteck 12">
              <a:extLst>
                <a:ext uri="{FF2B5EF4-FFF2-40B4-BE49-F238E27FC236}">
                  <a16:creationId xmlns:a16="http://schemas.microsoft.com/office/drawing/2014/main" id="{BA1C5C81-7E3A-240F-D35B-67CB8950FD4C}"/>
                </a:ext>
              </a:extLst>
            </p:cNvPr>
            <p:cNvSpPr/>
            <p:nvPr/>
          </p:nvSpPr>
          <p:spPr>
            <a:xfrm>
              <a:off x="3664913" y="2842929"/>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4" name="Rechteck 13">
              <a:extLst>
                <a:ext uri="{FF2B5EF4-FFF2-40B4-BE49-F238E27FC236}">
                  <a16:creationId xmlns:a16="http://schemas.microsoft.com/office/drawing/2014/main" id="{F5AAEB28-84AB-4A92-6449-3A67CD52614B}"/>
                </a:ext>
              </a:extLst>
            </p:cNvPr>
            <p:cNvSpPr/>
            <p:nvPr/>
          </p:nvSpPr>
          <p:spPr>
            <a:xfrm>
              <a:off x="6362701" y="2842930"/>
              <a:ext cx="2349291" cy="43409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bilden eine vielfältige und offene Gemeinschaft, begegnen uns auf Augenhöhe und wirken in Kooperationen und Netzwerken.</a:t>
              </a:r>
            </a:p>
          </p:txBody>
        </p:sp>
        <p:sp>
          <p:nvSpPr>
            <p:cNvPr id="25" name="Rechteck 24">
              <a:extLst>
                <a:ext uri="{FF2B5EF4-FFF2-40B4-BE49-F238E27FC236}">
                  <a16:creationId xmlns:a16="http://schemas.microsoft.com/office/drawing/2014/main" id="{DE7A6208-FFFE-D29E-7883-5F991ECA79B4}"/>
                </a:ext>
              </a:extLst>
            </p:cNvPr>
            <p:cNvSpPr/>
            <p:nvPr/>
          </p:nvSpPr>
          <p:spPr>
            <a:xfrm rot="16200000">
              <a:off x="429905" y="2861854"/>
              <a:ext cx="411399" cy="396587"/>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prstClr val="black"/>
                  </a:solidFill>
                  <a:effectLst/>
                  <a:uLnTx/>
                  <a:uFillTx/>
                  <a:latin typeface="Arial"/>
                  <a:ea typeface="+mn-ea"/>
                  <a:cs typeface="+mn-cs"/>
                </a:rPr>
                <a:t>Ziele</a:t>
              </a:r>
            </a:p>
          </p:txBody>
        </p:sp>
      </p:grpSp>
      <p:grpSp>
        <p:nvGrpSpPr>
          <p:cNvPr id="7" name="Gruppieren 6">
            <a:extLst>
              <a:ext uri="{FF2B5EF4-FFF2-40B4-BE49-F238E27FC236}">
                <a16:creationId xmlns:a16="http://schemas.microsoft.com/office/drawing/2014/main" id="{9BE53199-3BA7-1F39-90E3-E01BDE5B2A88}"/>
              </a:ext>
            </a:extLst>
          </p:cNvPr>
          <p:cNvGrpSpPr/>
          <p:nvPr/>
        </p:nvGrpSpPr>
        <p:grpSpPr>
          <a:xfrm>
            <a:off x="430908" y="3494865"/>
            <a:ext cx="8282167" cy="477585"/>
            <a:chOff x="428391" y="1887634"/>
            <a:chExt cx="8282167" cy="477585"/>
          </a:xfrm>
        </p:grpSpPr>
        <p:sp>
          <p:nvSpPr>
            <p:cNvPr id="36" name="Rechteck 35">
              <a:extLst>
                <a:ext uri="{FF2B5EF4-FFF2-40B4-BE49-F238E27FC236}">
                  <a16:creationId xmlns:a16="http://schemas.microsoft.com/office/drawing/2014/main" id="{559630A7-2415-07E3-D098-773270E04A49}"/>
                </a:ext>
              </a:extLst>
            </p:cNvPr>
            <p:cNvSpPr/>
            <p:nvPr/>
          </p:nvSpPr>
          <p:spPr>
            <a:xfrm>
              <a:off x="965691" y="1887634"/>
              <a:ext cx="7744867" cy="468756"/>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Wir vom Roten Kreuz sind Teil einer weltweiten Gemeinschaft von Menschen in der internationalen Rotkreuz und Rothalbmondbewegung, die Opfern von Konflikten und Katastrophen sowie anderen hilfsbedürftigen Menschen unterschiedslos Hilfe gewährt, allein nach dem Maß ihrer Not. Im Zeichen der Menschlichkeit setzen wir uns für das Leben, die Gesundheit, das Wohlergehen, den Schutz, das friedliche Zusammenleben und die Würde aller Menschen ein.</a:t>
              </a:r>
            </a:p>
          </p:txBody>
        </p:sp>
        <p:sp>
          <p:nvSpPr>
            <p:cNvPr id="37" name="Rechteck 36">
              <a:extLst>
                <a:ext uri="{FF2B5EF4-FFF2-40B4-BE49-F238E27FC236}">
                  <a16:creationId xmlns:a16="http://schemas.microsoft.com/office/drawing/2014/main" id="{2370ACCA-7CDB-1205-63BF-BB8AF926041B}"/>
                </a:ext>
              </a:extLst>
            </p:cNvPr>
            <p:cNvSpPr/>
            <p:nvPr/>
          </p:nvSpPr>
          <p:spPr>
            <a:xfrm rot="16200000">
              <a:off x="392190" y="1932430"/>
              <a:ext cx="468990" cy="396587"/>
            </a:xfrm>
            <a:prstGeom prst="rect">
              <a:avLst/>
            </a:prstGeom>
            <a:noFill/>
            <a:ln w="28575">
              <a:solidFill>
                <a:srgbClr val="002D5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Mission</a:t>
              </a:r>
            </a:p>
          </p:txBody>
        </p:sp>
      </p:grpSp>
      <p:grpSp>
        <p:nvGrpSpPr>
          <p:cNvPr id="38" name="Gruppieren 37">
            <a:extLst>
              <a:ext uri="{FF2B5EF4-FFF2-40B4-BE49-F238E27FC236}">
                <a16:creationId xmlns:a16="http://schemas.microsoft.com/office/drawing/2014/main" id="{0E7F65E0-962E-A41E-C4B2-EA2196EC84C9}"/>
              </a:ext>
            </a:extLst>
          </p:cNvPr>
          <p:cNvGrpSpPr/>
          <p:nvPr/>
        </p:nvGrpSpPr>
        <p:grpSpPr>
          <a:xfrm>
            <a:off x="428389" y="1520783"/>
            <a:ext cx="8274683" cy="1009800"/>
            <a:chOff x="428389" y="1520783"/>
            <a:chExt cx="8274683" cy="1009800"/>
          </a:xfrm>
        </p:grpSpPr>
        <p:sp>
          <p:nvSpPr>
            <p:cNvPr id="15" name="Rechteck 14">
              <a:extLst>
                <a:ext uri="{FF2B5EF4-FFF2-40B4-BE49-F238E27FC236}">
                  <a16:creationId xmlns:a16="http://schemas.microsoft.com/office/drawing/2014/main" id="{AB55ED7E-A745-A24B-917C-CE304D21FFC8}"/>
                </a:ext>
              </a:extLst>
            </p:cNvPr>
            <p:cNvSpPr/>
            <p:nvPr/>
          </p:nvSpPr>
          <p:spPr>
            <a:xfrm>
              <a:off x="958738" y="1520783"/>
              <a:ext cx="2348223" cy="3941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im DRK begeistern sich für die Organisation und kennen die Rotkreuzgrundsätze sowie die Aufgaben und den Mehrwert des DRK für die Gesellschaft. </a:t>
              </a:r>
            </a:p>
          </p:txBody>
        </p:sp>
        <p:sp>
          <p:nvSpPr>
            <p:cNvPr id="16" name="Rechteck 15">
              <a:extLst>
                <a:ext uri="{FF2B5EF4-FFF2-40B4-BE49-F238E27FC236}">
                  <a16:creationId xmlns:a16="http://schemas.microsoft.com/office/drawing/2014/main" id="{640E4377-EAF3-E181-9573-B2478B62A1A6}"/>
                </a:ext>
              </a:extLst>
            </p:cNvPr>
            <p:cNvSpPr/>
            <p:nvPr/>
          </p:nvSpPr>
          <p:spPr>
            <a:xfrm>
              <a:off x="958204" y="1941391"/>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Menschen in Deutschland kennen die Aufgabe des DRK und wissen, wie es arbeitet. </a:t>
              </a:r>
            </a:p>
          </p:txBody>
        </p:sp>
        <p:sp>
          <p:nvSpPr>
            <p:cNvPr id="17" name="Rechteck 16">
              <a:extLst>
                <a:ext uri="{FF2B5EF4-FFF2-40B4-BE49-F238E27FC236}">
                  <a16:creationId xmlns:a16="http://schemas.microsoft.com/office/drawing/2014/main" id="{C9A8CEA0-FCB7-8711-629F-E230CCA619D7}"/>
                </a:ext>
              </a:extLst>
            </p:cNvPr>
            <p:cNvSpPr/>
            <p:nvPr/>
          </p:nvSpPr>
          <p:spPr>
            <a:xfrm>
              <a:off x="958204" y="2246550"/>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mobilisiert Menschen und Ressourcen für die langfristig gesicherte Erfüllung seines Auftrags. </a:t>
              </a:r>
            </a:p>
          </p:txBody>
        </p:sp>
        <p:sp>
          <p:nvSpPr>
            <p:cNvPr id="18" name="Rechteck 17">
              <a:extLst>
                <a:ext uri="{FF2B5EF4-FFF2-40B4-BE49-F238E27FC236}">
                  <a16:creationId xmlns:a16="http://schemas.microsoft.com/office/drawing/2014/main" id="{7EA828BC-580D-B5AD-0827-75E9B14571B3}"/>
                </a:ext>
              </a:extLst>
            </p:cNvPr>
            <p:cNvSpPr/>
            <p:nvPr/>
          </p:nvSpPr>
          <p:spPr>
            <a:xfrm>
              <a:off x="3655993" y="1520784"/>
              <a:ext cx="2348223" cy="339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D8D86E88-8B94-050C-3A7D-564218953397}"/>
                </a:ext>
              </a:extLst>
            </p:cNvPr>
            <p:cNvSpPr/>
            <p:nvPr/>
          </p:nvSpPr>
          <p:spPr>
            <a:xfrm>
              <a:off x="3655993" y="1880904"/>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DE2B5932-1C76-A44D-8203-55177D6F8C81}"/>
                </a:ext>
              </a:extLst>
            </p:cNvPr>
            <p:cNvSpPr/>
            <p:nvPr/>
          </p:nvSpPr>
          <p:spPr>
            <a:xfrm>
              <a:off x="3655993" y="2188124"/>
              <a:ext cx="2348223" cy="3424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
          <p:nvSpPr>
            <p:cNvPr id="21" name="Rechteck 20">
              <a:extLst>
                <a:ext uri="{FF2B5EF4-FFF2-40B4-BE49-F238E27FC236}">
                  <a16:creationId xmlns:a16="http://schemas.microsoft.com/office/drawing/2014/main" id="{D50C57DD-EC20-BB1D-534B-F63FA6F68CBC}"/>
                </a:ext>
              </a:extLst>
            </p:cNvPr>
            <p:cNvSpPr/>
            <p:nvPr/>
          </p:nvSpPr>
          <p:spPr>
            <a:xfrm>
              <a:off x="6353781" y="1520783"/>
              <a:ext cx="2349291" cy="36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Im DRK sind Zusammenarbeit, Miteinander und Leitung von Transparenz, Wertschätzung und vorurteilsfreier Begegnung geprägt. </a:t>
              </a:r>
            </a:p>
          </p:txBody>
        </p:sp>
        <p:sp>
          <p:nvSpPr>
            <p:cNvPr id="22" name="Rechteck 21">
              <a:extLst>
                <a:ext uri="{FF2B5EF4-FFF2-40B4-BE49-F238E27FC236}">
                  <a16:creationId xmlns:a16="http://schemas.microsoft.com/office/drawing/2014/main" id="{45E6B963-9FB0-C8C0-FCC2-33855EB47A83}"/>
                </a:ext>
              </a:extLst>
            </p:cNvPr>
            <p:cNvSpPr/>
            <p:nvPr/>
          </p:nvSpPr>
          <p:spPr>
            <a:xfrm>
              <a:off x="6353781" y="1910693"/>
              <a:ext cx="2349291" cy="2425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spiegelt die Vielfalt der Gesellschaft wider. </a:t>
              </a:r>
            </a:p>
          </p:txBody>
        </p:sp>
        <p:sp>
          <p:nvSpPr>
            <p:cNvPr id="23" name="Rechteck 22">
              <a:extLst>
                <a:ext uri="{FF2B5EF4-FFF2-40B4-BE49-F238E27FC236}">
                  <a16:creationId xmlns:a16="http://schemas.microsoft.com/office/drawing/2014/main" id="{36AC488C-3A46-8FBB-BCD7-7370B856D7A3}"/>
                </a:ext>
              </a:extLst>
            </p:cNvPr>
            <p:cNvSpPr/>
            <p:nvPr/>
          </p:nvSpPr>
          <p:spPr>
            <a:xfrm>
              <a:off x="6353781" y="2174418"/>
              <a:ext cx="2349291" cy="35616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innerverbandliche Zusammenarbeit ist selbstverständlich, genauso wie der Ausbau von wirkungsvollen Partnerschaften. </a:t>
              </a:r>
            </a:p>
          </p:txBody>
        </p:sp>
        <p:sp>
          <p:nvSpPr>
            <p:cNvPr id="26" name="Rechteck 25">
              <a:extLst>
                <a:ext uri="{FF2B5EF4-FFF2-40B4-BE49-F238E27FC236}">
                  <a16:creationId xmlns:a16="http://schemas.microsoft.com/office/drawing/2014/main" id="{33C6E7E0-485D-A697-FDC3-A63D342CDC84}"/>
                </a:ext>
              </a:extLst>
            </p:cNvPr>
            <p:cNvSpPr/>
            <p:nvPr/>
          </p:nvSpPr>
          <p:spPr>
            <a:xfrm rot="16200000">
              <a:off x="140745" y="1822229"/>
              <a:ext cx="971876" cy="396587"/>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Teilziele</a:t>
              </a:r>
            </a:p>
          </p:txBody>
        </p:sp>
      </p:grpSp>
      <p:grpSp>
        <p:nvGrpSpPr>
          <p:cNvPr id="29" name="Gruppieren 28">
            <a:extLst>
              <a:ext uri="{FF2B5EF4-FFF2-40B4-BE49-F238E27FC236}">
                <a16:creationId xmlns:a16="http://schemas.microsoft.com/office/drawing/2014/main" id="{9A7B2B17-4C0F-8DC1-B74C-7BA426121276}"/>
              </a:ext>
            </a:extLst>
          </p:cNvPr>
          <p:cNvGrpSpPr/>
          <p:nvPr/>
        </p:nvGrpSpPr>
        <p:grpSpPr>
          <a:xfrm>
            <a:off x="428392" y="4023605"/>
            <a:ext cx="8283599" cy="601518"/>
            <a:chOff x="428392" y="4023605"/>
            <a:chExt cx="8283599" cy="601518"/>
          </a:xfrm>
        </p:grpSpPr>
        <p:grpSp>
          <p:nvGrpSpPr>
            <p:cNvPr id="30" name="Gruppieren 29">
              <a:extLst>
                <a:ext uri="{FF2B5EF4-FFF2-40B4-BE49-F238E27FC236}">
                  <a16:creationId xmlns:a16="http://schemas.microsoft.com/office/drawing/2014/main" id="{997E8856-6954-6FF1-71A2-ED4180FE3993}"/>
                </a:ext>
              </a:extLst>
            </p:cNvPr>
            <p:cNvGrpSpPr/>
            <p:nvPr/>
          </p:nvGrpSpPr>
          <p:grpSpPr>
            <a:xfrm>
              <a:off x="428392" y="4023605"/>
              <a:ext cx="8283599" cy="601518"/>
              <a:chOff x="221325" y="1283535"/>
              <a:chExt cx="4717192" cy="763780"/>
            </a:xfrm>
          </p:grpSpPr>
          <p:sp>
            <p:nvSpPr>
              <p:cNvPr id="31" name="Rechteck 30">
                <a:extLst>
                  <a:ext uri="{FF2B5EF4-FFF2-40B4-BE49-F238E27FC236}">
                    <a16:creationId xmlns:a16="http://schemas.microsoft.com/office/drawing/2014/main" id="{5ADEF1D4-34FA-266A-6DDA-FEF55330ED99}"/>
                  </a:ext>
                </a:extLst>
              </p:cNvPr>
              <p:cNvSpPr/>
              <p:nvPr/>
            </p:nvSpPr>
            <p:spPr>
              <a:xfrm rot="16200000">
                <a:off x="-47644" y="1552504"/>
                <a:ext cx="763780" cy="22584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Grundsätze</a:t>
                </a:r>
              </a:p>
            </p:txBody>
          </p:sp>
          <p:sp>
            <p:nvSpPr>
              <p:cNvPr id="33" name="Rechteck 32">
                <a:extLst>
                  <a:ext uri="{FF2B5EF4-FFF2-40B4-BE49-F238E27FC236}">
                    <a16:creationId xmlns:a16="http://schemas.microsoft.com/office/drawing/2014/main" id="{9C475600-F13E-C369-B9B7-3D6E8ED2BCBB}"/>
                  </a:ext>
                </a:extLst>
              </p:cNvPr>
              <p:cNvSpPr/>
              <p:nvPr/>
            </p:nvSpPr>
            <p:spPr>
              <a:xfrm>
                <a:off x="523033" y="1307505"/>
                <a:ext cx="4415484" cy="71962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feld 7">
              <a:extLst>
                <a:ext uri="{FF2B5EF4-FFF2-40B4-BE49-F238E27FC236}">
                  <a16:creationId xmlns:a16="http://schemas.microsoft.com/office/drawing/2014/main" id="{CAF4B3F8-AA10-7349-BD53-FED51E80AD5E}"/>
                </a:ext>
              </a:extLst>
            </p:cNvPr>
            <p:cNvSpPr txBox="1"/>
            <p:nvPr/>
          </p:nvSpPr>
          <p:spPr>
            <a:xfrm>
              <a:off x="6645270" y="4107980"/>
              <a:ext cx="1540525"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Unabhängigkeit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Freiwilligkeit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Einheit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Universalität</a:t>
              </a:r>
            </a:p>
          </p:txBody>
        </p:sp>
        <p:sp>
          <p:nvSpPr>
            <p:cNvPr id="27" name="Textfeld 26">
              <a:extLst>
                <a:ext uri="{FF2B5EF4-FFF2-40B4-BE49-F238E27FC236}">
                  <a16:creationId xmlns:a16="http://schemas.microsoft.com/office/drawing/2014/main" id="{E103E63F-66E7-0C6A-7E0C-5C6037706E0D}"/>
                </a:ext>
              </a:extLst>
            </p:cNvPr>
            <p:cNvSpPr txBox="1"/>
            <p:nvPr/>
          </p:nvSpPr>
          <p:spPr>
            <a:xfrm>
              <a:off x="1498600" y="4144811"/>
              <a:ext cx="1500188"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Menschlichkeit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Unparteilichkeit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Neutralität</a:t>
              </a:r>
            </a:p>
          </p:txBody>
        </p:sp>
      </p:grpSp>
      <p:sp>
        <p:nvSpPr>
          <p:cNvPr id="3" name="Ellipse 2">
            <a:extLst>
              <a:ext uri="{FF2B5EF4-FFF2-40B4-BE49-F238E27FC236}">
                <a16:creationId xmlns:a16="http://schemas.microsoft.com/office/drawing/2014/main" id="{A0CB16C4-53A6-C1FF-1390-929054EB2A47}"/>
              </a:ext>
            </a:extLst>
          </p:cNvPr>
          <p:cNvSpPr/>
          <p:nvPr/>
        </p:nvSpPr>
        <p:spPr>
          <a:xfrm>
            <a:off x="3429000" y="1194953"/>
            <a:ext cx="2901387" cy="2301240"/>
          </a:xfrm>
          <a:prstGeom prst="ellipse">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357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1487-A3F3-B2B8-7CBE-3DEE0A56627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31F0639B-2860-A6B9-7C39-5918CF8BFBB0}"/>
              </a:ext>
            </a:extLst>
          </p:cNvPr>
          <p:cNvSpPr>
            <a:spLocks noGrp="1"/>
          </p:cNvSpPr>
          <p:nvPr>
            <p:ph type="title"/>
          </p:nvPr>
        </p:nvSpPr>
        <p:spPr/>
        <p:txBody>
          <a:bodyPr/>
          <a:lstStyle/>
          <a:p>
            <a:r>
              <a:rPr lang="de-DE" sz="2000"/>
              <a:t>Für die Strategieumsetzung ab 2025 sollen weitere Ziele in den Fokus der Bearbeitung rücken.</a:t>
            </a:r>
            <a:endParaRPr lang="de-DE"/>
          </a:p>
        </p:txBody>
      </p:sp>
      <p:sp>
        <p:nvSpPr>
          <p:cNvPr id="4" name="Fußzeilenplatzhalter 3">
            <a:extLst>
              <a:ext uri="{FF2B5EF4-FFF2-40B4-BE49-F238E27FC236}">
                <a16:creationId xmlns:a16="http://schemas.microsoft.com/office/drawing/2014/main" id="{D32F8A1C-CC5C-33D7-8257-0447064D3070}"/>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05D64514-EAA0-18BD-C21A-98AF4F54D93A}"/>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13</a:t>
            </a:fld>
            <a:endParaRPr kumimoji="0" lang="de-DE"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hteck 12">
            <a:extLst>
              <a:ext uri="{FF2B5EF4-FFF2-40B4-BE49-F238E27FC236}">
                <a16:creationId xmlns:a16="http://schemas.microsoft.com/office/drawing/2014/main" id="{063EE201-00B5-5072-1240-593E7ED85F7D}"/>
              </a:ext>
            </a:extLst>
          </p:cNvPr>
          <p:cNvSpPr/>
          <p:nvPr/>
        </p:nvSpPr>
        <p:spPr>
          <a:xfrm>
            <a:off x="2573212" y="3786354"/>
            <a:ext cx="3057968" cy="76441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8" name="Rechteck 17">
            <a:extLst>
              <a:ext uri="{FF2B5EF4-FFF2-40B4-BE49-F238E27FC236}">
                <a16:creationId xmlns:a16="http://schemas.microsoft.com/office/drawing/2014/main" id="{BFBA2A6D-7A6F-4C68-6195-2E6A9C9E7546}"/>
              </a:ext>
            </a:extLst>
          </p:cNvPr>
          <p:cNvSpPr/>
          <p:nvPr/>
        </p:nvSpPr>
        <p:spPr>
          <a:xfrm>
            <a:off x="2573212" y="1495818"/>
            <a:ext cx="3057968" cy="75488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90926B92-EA16-0C5B-41D3-B9F8F36BDDD6}"/>
              </a:ext>
            </a:extLst>
          </p:cNvPr>
          <p:cNvSpPr/>
          <p:nvPr/>
        </p:nvSpPr>
        <p:spPr>
          <a:xfrm>
            <a:off x="2573213" y="2339063"/>
            <a:ext cx="3057968" cy="5893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148FDF27-74A3-7CD2-542D-9823A6F5C010}"/>
              </a:ext>
            </a:extLst>
          </p:cNvPr>
          <p:cNvSpPr/>
          <p:nvPr/>
        </p:nvSpPr>
        <p:spPr>
          <a:xfrm>
            <a:off x="2573212" y="2985399"/>
            <a:ext cx="3057968" cy="70956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Tree>
    <p:extLst>
      <p:ext uri="{BB962C8B-B14F-4D97-AF65-F5344CB8AC3E}">
        <p14:creationId xmlns:p14="http://schemas.microsoft.com/office/powerpoint/2010/main" val="304193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9F2F-33C0-1858-4FD4-406F5C3C7883}"/>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E864A3FC-CC74-4E58-AB9F-448727D896D2}"/>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1B442A92-69B9-A1C3-8EBE-BAD93177ACD7}"/>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a:solidFill>
                  <a:schemeClr val="tx2"/>
                </a:solidFill>
                <a:latin typeface="Georgia" panose="02040502050405020303" pitchFamily="18" charset="0"/>
              </a:rPr>
              <a:t>Die Organisationskultur, Struktur und Prozesse sind so ausgerichtet, dass das DRK Herausforderungen meistern und Veränderungen gestalten kann. </a:t>
            </a:r>
          </a:p>
        </p:txBody>
      </p:sp>
      <p:cxnSp>
        <p:nvCxnSpPr>
          <p:cNvPr id="9" name="Gerader Verbinder 8">
            <a:extLst>
              <a:ext uri="{FF2B5EF4-FFF2-40B4-BE49-F238E27FC236}">
                <a16:creationId xmlns:a16="http://schemas.microsoft.com/office/drawing/2014/main" id="{110256D5-8497-A42E-93BC-C1643C4BB012}"/>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62F8150-172B-0B4F-A4DE-93AF1E8D8EA4}"/>
              </a:ext>
            </a:extLst>
          </p:cNvPr>
          <p:cNvGrpSpPr/>
          <p:nvPr/>
        </p:nvGrpSpPr>
        <p:grpSpPr>
          <a:xfrm>
            <a:off x="374324" y="1909177"/>
            <a:ext cx="7199298" cy="1873807"/>
            <a:chOff x="594121" y="3641821"/>
            <a:chExt cx="10676284" cy="3497775"/>
          </a:xfrm>
        </p:grpSpPr>
        <p:sp>
          <p:nvSpPr>
            <p:cNvPr id="6" name="Textfeld 5">
              <a:extLst>
                <a:ext uri="{FF2B5EF4-FFF2-40B4-BE49-F238E27FC236}">
                  <a16:creationId xmlns:a16="http://schemas.microsoft.com/office/drawing/2014/main" id="{A673F208-C0D9-59B3-98E6-76B26DE3DA70}"/>
                </a:ext>
              </a:extLst>
            </p:cNvPr>
            <p:cNvSpPr txBox="1"/>
            <p:nvPr/>
          </p:nvSpPr>
          <p:spPr>
            <a:xfrm>
              <a:off x="604790" y="3641821"/>
              <a:ext cx="10665615" cy="816053"/>
            </a:xfrm>
            <a:prstGeom prst="rect">
              <a:avLst/>
            </a:prstGeom>
            <a:solidFill>
              <a:schemeClr val="accent2">
                <a:lumMod val="20000"/>
                <a:lumOff val="80000"/>
              </a:schemeClr>
            </a:solidFill>
          </p:spPr>
          <p:txBody>
            <a:bodyPr wrap="square" rtlCol="0">
              <a:spAutoFit/>
            </a:bodyPr>
            <a:lstStyle/>
            <a:p>
              <a:pPr marR="3810">
                <a:lnSpc>
                  <a:spcPts val="1350"/>
                </a:lnSpc>
              </a:pPr>
              <a:r>
                <a:rPr lang="de-DE" sz="1050" spc="-7">
                  <a:solidFill>
                    <a:srgbClr val="001856"/>
                  </a:solidFill>
                  <a:latin typeface="Arial"/>
                  <a:cs typeface="Arial"/>
                </a:rPr>
                <a:t>Wir nutzen etablierte Veranstaltungen, Formate und Prozesse, um über Steuerungs- und Regelungswege im DRK zu informieren.</a:t>
              </a:r>
            </a:p>
          </p:txBody>
        </p:sp>
        <p:sp>
          <p:nvSpPr>
            <p:cNvPr id="19" name="Textfeld 18">
              <a:extLst>
                <a:ext uri="{FF2B5EF4-FFF2-40B4-BE49-F238E27FC236}">
                  <a16:creationId xmlns:a16="http://schemas.microsoft.com/office/drawing/2014/main" id="{5AF82B35-1D5E-A2A8-A9CD-9199E759FA3F}"/>
                </a:ext>
              </a:extLst>
            </p:cNvPr>
            <p:cNvSpPr txBox="1"/>
            <p:nvPr/>
          </p:nvSpPr>
          <p:spPr>
            <a:xfrm>
              <a:off x="594122" y="4645610"/>
              <a:ext cx="10665614" cy="816053"/>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schaffen Möglichkeiten die eigene Rolle, das Aufgabengebiet, Zuständigkeiten und Verantwortung besser zu verstehen.</a:t>
              </a:r>
            </a:p>
          </p:txBody>
        </p:sp>
        <p:sp>
          <p:nvSpPr>
            <p:cNvPr id="8" name="Textfeld 7">
              <a:extLst>
                <a:ext uri="{FF2B5EF4-FFF2-40B4-BE49-F238E27FC236}">
                  <a16:creationId xmlns:a16="http://schemas.microsoft.com/office/drawing/2014/main" id="{BDC71B74-8A1C-1571-E5E5-16AB9CBB2776}"/>
                </a:ext>
              </a:extLst>
            </p:cNvPr>
            <p:cNvSpPr txBox="1"/>
            <p:nvPr/>
          </p:nvSpPr>
          <p:spPr>
            <a:xfrm>
              <a:off x="604789" y="6658677"/>
              <a:ext cx="10665616"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Beschlüsse von Organen werden im Verband geteilt und zielgruppengerecht vermittelt.</a:t>
              </a:r>
            </a:p>
          </p:txBody>
        </p:sp>
        <p:sp>
          <p:nvSpPr>
            <p:cNvPr id="3" name="Textfeld 2">
              <a:extLst>
                <a:ext uri="{FF2B5EF4-FFF2-40B4-BE49-F238E27FC236}">
                  <a16:creationId xmlns:a16="http://schemas.microsoft.com/office/drawing/2014/main" id="{62A5A216-23BF-C81F-8C82-CC7D1BD6651F}"/>
                </a:ext>
              </a:extLst>
            </p:cNvPr>
            <p:cNvSpPr txBox="1"/>
            <p:nvPr/>
          </p:nvSpPr>
          <p:spPr>
            <a:xfrm>
              <a:off x="594121" y="5652388"/>
              <a:ext cx="10665616" cy="816053"/>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In Zusammenarbeit mit der Steuerungsgruppe Innovationstransfer unterstützen wir Projekte zur Umsetzung der Handlungsempfehlungen der Hochwasser-Evaluation. </a:t>
              </a:r>
            </a:p>
          </p:txBody>
        </p:sp>
      </p:grpSp>
      <p:sp>
        <p:nvSpPr>
          <p:cNvPr id="26" name="Rechteck 25">
            <a:extLst>
              <a:ext uri="{FF2B5EF4-FFF2-40B4-BE49-F238E27FC236}">
                <a16:creationId xmlns:a16="http://schemas.microsoft.com/office/drawing/2014/main" id="{73D604EC-2AD9-318C-365A-CBF63C087CA3}"/>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18" name="Textfeld 17">
            <a:extLst>
              <a:ext uri="{FF2B5EF4-FFF2-40B4-BE49-F238E27FC236}">
                <a16:creationId xmlns:a16="http://schemas.microsoft.com/office/drawing/2014/main" id="{1C5849E3-2B75-249D-FC87-49EEA2AAB363}"/>
              </a:ext>
            </a:extLst>
          </p:cNvPr>
          <p:cNvSpPr txBox="1"/>
          <p:nvPr/>
        </p:nvSpPr>
        <p:spPr>
          <a:xfrm>
            <a:off x="374325" y="4250266"/>
            <a:ext cx="7156132" cy="723403"/>
          </a:xfrm>
          <a:prstGeom prst="rect">
            <a:avLst/>
          </a:prstGeom>
          <a:solidFill>
            <a:schemeClr val="accent5">
              <a:lumMod val="20000"/>
              <a:lumOff val="80000"/>
            </a:schemeClr>
          </a:solidFill>
          <a:ln>
            <a:solidFill>
              <a:srgbClr val="698CAF"/>
            </a:solidFill>
          </a:ln>
        </p:spPr>
        <p:txBody>
          <a:bodyPr wrap="square" rtlCol="0">
            <a:spAutoFit/>
          </a:bodyPr>
          <a:lstStyle/>
          <a:p>
            <a:r>
              <a:rPr lang="de-DE" sz="750" u="sng">
                <a:solidFill>
                  <a:schemeClr val="tx1">
                    <a:lumMod val="75000"/>
                    <a:lumOff val="25000"/>
                  </a:schemeClr>
                </a:solidFill>
              </a:rPr>
              <a:t>Erläuterungen</a:t>
            </a:r>
          </a:p>
          <a:p>
            <a:pPr marL="128584" indent="-128584">
              <a:lnSpc>
                <a:spcPts val="1350"/>
              </a:lnSpc>
              <a:buFontTx/>
              <a:buChar char="-"/>
            </a:pPr>
            <a:r>
              <a:rPr lang="de-DE" sz="750">
                <a:solidFill>
                  <a:schemeClr val="tx1">
                    <a:lumMod val="75000"/>
                    <a:lumOff val="25000"/>
                  </a:schemeClr>
                </a:solidFill>
              </a:rPr>
              <a:t>ZIELE beschreiben eine qualitative Entwicklung</a:t>
            </a:r>
          </a:p>
          <a:p>
            <a:pPr marL="128584" indent="-128584">
              <a:lnSpc>
                <a:spcPts val="1350"/>
              </a:lnSpc>
              <a:buFontTx/>
              <a:buChar char="-"/>
            </a:pPr>
            <a:r>
              <a:rPr lang="de-DE" sz="750">
                <a:solidFill>
                  <a:schemeClr val="tx1">
                    <a:lumMod val="75000"/>
                    <a:lumOff val="25000"/>
                  </a:schemeClr>
                </a:solidFill>
              </a:rPr>
              <a:t>TEILZIELE oder OPERATIONALISIERTE ZIELE sind spezifisch, messbar, akzeptiert, realistisch und terminiert: Was muss zunächst erreicht werden, um das Ziel zu erreichen?</a:t>
            </a:r>
          </a:p>
        </p:txBody>
      </p:sp>
      <p:sp>
        <p:nvSpPr>
          <p:cNvPr id="2" name="Textfeld 1">
            <a:extLst>
              <a:ext uri="{FF2B5EF4-FFF2-40B4-BE49-F238E27FC236}">
                <a16:creationId xmlns:a16="http://schemas.microsoft.com/office/drawing/2014/main" id="{6F726061-FD41-E2BC-6F7B-A71FEE925619}"/>
              </a:ext>
            </a:extLst>
          </p:cNvPr>
          <p:cNvSpPr txBox="1"/>
          <p:nvPr/>
        </p:nvSpPr>
        <p:spPr>
          <a:xfrm>
            <a:off x="381519" y="3889899"/>
            <a:ext cx="7192103" cy="257635"/>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übersetzen die Grundsätze in Werte für unsere Arbeit.</a:t>
            </a:r>
          </a:p>
        </p:txBody>
      </p:sp>
    </p:spTree>
    <p:extLst>
      <p:ext uri="{BB962C8B-B14F-4D97-AF65-F5344CB8AC3E}">
        <p14:creationId xmlns:p14="http://schemas.microsoft.com/office/powerpoint/2010/main" val="212833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A6E1-263F-6011-936C-B1216E08534F}"/>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031D37AD-988C-CD7B-6182-3FDDACAC2C4E}"/>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B2D593AD-7ED0-6EE9-7926-3BCC513F0B7B}"/>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i="1">
                <a:solidFill>
                  <a:schemeClr val="tx2"/>
                </a:solidFill>
                <a:latin typeface="Georgia" panose="02040502050405020303" pitchFamily="18" charset="0"/>
              </a:rPr>
              <a:t>„Das gesamte DRK agiert nachhaltig und wirkt damit langfristig nach innen und außen.“</a:t>
            </a:r>
          </a:p>
        </p:txBody>
      </p:sp>
      <p:cxnSp>
        <p:nvCxnSpPr>
          <p:cNvPr id="9" name="Gerader Verbinder 8">
            <a:extLst>
              <a:ext uri="{FF2B5EF4-FFF2-40B4-BE49-F238E27FC236}">
                <a16:creationId xmlns:a16="http://schemas.microsoft.com/office/drawing/2014/main" id="{45F4ECEB-8795-428A-F88C-36CC4111E713}"/>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5B46B16B-906F-80C9-47D2-39167DE7DBE7}"/>
              </a:ext>
            </a:extLst>
          </p:cNvPr>
          <p:cNvGrpSpPr/>
          <p:nvPr/>
        </p:nvGrpSpPr>
        <p:grpSpPr>
          <a:xfrm>
            <a:off x="331162" y="1904615"/>
            <a:ext cx="7196345" cy="621219"/>
            <a:chOff x="572764" y="5468354"/>
            <a:chExt cx="10671906" cy="1159610"/>
          </a:xfrm>
        </p:grpSpPr>
        <p:sp>
          <p:nvSpPr>
            <p:cNvPr id="19" name="Textfeld 18">
              <a:extLst>
                <a:ext uri="{FF2B5EF4-FFF2-40B4-BE49-F238E27FC236}">
                  <a16:creationId xmlns:a16="http://schemas.microsoft.com/office/drawing/2014/main" id="{8E33B260-22C5-BB74-D1BC-6BE6BA161359}"/>
                </a:ext>
              </a:extLst>
            </p:cNvPr>
            <p:cNvSpPr txBox="1"/>
            <p:nvPr/>
          </p:nvSpPr>
          <p:spPr>
            <a:xfrm>
              <a:off x="572764" y="6147045"/>
              <a:ext cx="10665615" cy="480919"/>
            </a:xfrm>
            <a:prstGeom prst="rect">
              <a:avLst/>
            </a:prstGeom>
            <a:solidFill>
              <a:schemeClr val="accent2">
                <a:lumMod val="20000"/>
                <a:lumOff val="80000"/>
              </a:schemeClr>
            </a:solidFill>
          </p:spPr>
          <p:txBody>
            <a:bodyPr wrap="square" rtlCol="0">
              <a:spAutoFit/>
            </a:bodyPr>
            <a:lstStyle/>
            <a:p>
              <a:pPr>
                <a:lnSpc>
                  <a:spcPts val="1350"/>
                </a:lnSpc>
              </a:pPr>
              <a:endParaRPr lang="de-DE" sz="1050" spc="-15" dirty="0">
                <a:solidFill>
                  <a:srgbClr val="001856"/>
                </a:solidFill>
                <a:latin typeface="Arial"/>
                <a:cs typeface="Arial"/>
              </a:endParaRPr>
            </a:p>
          </p:txBody>
        </p:sp>
        <p:sp>
          <p:nvSpPr>
            <p:cNvPr id="8" name="Textfeld 7">
              <a:extLst>
                <a:ext uri="{FF2B5EF4-FFF2-40B4-BE49-F238E27FC236}">
                  <a16:creationId xmlns:a16="http://schemas.microsoft.com/office/drawing/2014/main" id="{A438FB85-26FE-AB53-30F4-1C59D1E2E258}"/>
                </a:ext>
              </a:extLst>
            </p:cNvPr>
            <p:cNvSpPr txBox="1"/>
            <p:nvPr/>
          </p:nvSpPr>
          <p:spPr>
            <a:xfrm>
              <a:off x="579055" y="5468354"/>
              <a:ext cx="10665615"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fördern die nachhaltige Ausrichtung des Gesamtverbandes.</a:t>
              </a:r>
            </a:p>
          </p:txBody>
        </p:sp>
      </p:grpSp>
      <p:sp>
        <p:nvSpPr>
          <p:cNvPr id="26" name="Rechteck 25">
            <a:extLst>
              <a:ext uri="{FF2B5EF4-FFF2-40B4-BE49-F238E27FC236}">
                <a16:creationId xmlns:a16="http://schemas.microsoft.com/office/drawing/2014/main" id="{F88FF37D-CE80-2407-97F3-BF951F29078F}"/>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18" name="Textfeld 17">
            <a:extLst>
              <a:ext uri="{FF2B5EF4-FFF2-40B4-BE49-F238E27FC236}">
                <a16:creationId xmlns:a16="http://schemas.microsoft.com/office/drawing/2014/main" id="{08A3C7E3-03B0-4B5E-33D4-DAF6E2672DFD}"/>
              </a:ext>
            </a:extLst>
          </p:cNvPr>
          <p:cNvSpPr txBox="1"/>
          <p:nvPr/>
        </p:nvSpPr>
        <p:spPr>
          <a:xfrm>
            <a:off x="374325" y="4250266"/>
            <a:ext cx="7156132" cy="723403"/>
          </a:xfrm>
          <a:prstGeom prst="rect">
            <a:avLst/>
          </a:prstGeom>
          <a:solidFill>
            <a:schemeClr val="accent5">
              <a:lumMod val="20000"/>
              <a:lumOff val="80000"/>
            </a:schemeClr>
          </a:solidFill>
          <a:ln>
            <a:solidFill>
              <a:srgbClr val="698CAF"/>
            </a:solidFill>
          </a:ln>
        </p:spPr>
        <p:txBody>
          <a:bodyPr wrap="square" rtlCol="0">
            <a:spAutoFit/>
          </a:bodyPr>
          <a:lstStyle/>
          <a:p>
            <a:r>
              <a:rPr lang="de-DE" sz="750" u="sng">
                <a:solidFill>
                  <a:schemeClr val="tx1">
                    <a:lumMod val="75000"/>
                    <a:lumOff val="25000"/>
                  </a:schemeClr>
                </a:solidFill>
              </a:rPr>
              <a:t>Erläuterungen</a:t>
            </a:r>
          </a:p>
          <a:p>
            <a:pPr marL="128584" indent="-128584">
              <a:lnSpc>
                <a:spcPts val="1350"/>
              </a:lnSpc>
              <a:buFontTx/>
              <a:buChar char="-"/>
            </a:pPr>
            <a:r>
              <a:rPr lang="de-DE" sz="750">
                <a:solidFill>
                  <a:schemeClr val="tx1">
                    <a:lumMod val="75000"/>
                    <a:lumOff val="25000"/>
                  </a:schemeClr>
                </a:solidFill>
              </a:rPr>
              <a:t>ZIELE beschreiben eine qualitative Entwicklung</a:t>
            </a:r>
          </a:p>
          <a:p>
            <a:pPr marL="128584" indent="-128584">
              <a:lnSpc>
                <a:spcPts val="1350"/>
              </a:lnSpc>
              <a:buFontTx/>
              <a:buChar char="-"/>
            </a:pPr>
            <a:r>
              <a:rPr lang="de-DE" sz="750">
                <a:solidFill>
                  <a:schemeClr val="tx1">
                    <a:lumMod val="75000"/>
                    <a:lumOff val="25000"/>
                  </a:schemeClr>
                </a:solidFill>
              </a:rPr>
              <a:t>TEILZIELE oder OPERATIONALISIERTE ZIELE sind spezifisch, messbar, akzeptiert, realistisch und terminiert: Was muss zunächst erreicht werden, um das Ziel zu erreichen?</a:t>
            </a:r>
          </a:p>
        </p:txBody>
      </p:sp>
    </p:spTree>
    <p:extLst>
      <p:ext uri="{BB962C8B-B14F-4D97-AF65-F5344CB8AC3E}">
        <p14:creationId xmlns:p14="http://schemas.microsoft.com/office/powerpoint/2010/main" val="251984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D586-B391-51FA-6B60-6AED28ED3F58}"/>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928B83B6-17C6-5A07-5110-BCCF8F4D7ED2}"/>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35D13172-E3E0-081A-9B00-F8B4A4E5B319}"/>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a:solidFill>
                  <a:schemeClr val="tx2"/>
                </a:solidFill>
                <a:latin typeface="Georgia" panose="02040502050405020303" pitchFamily="18" charset="0"/>
              </a:rPr>
              <a:t>Wissen und Erfahrungen werden offen und weit geteilt und unterstützen so die konstante Weiterentwicklung der Organisation.</a:t>
            </a:r>
          </a:p>
        </p:txBody>
      </p:sp>
      <p:cxnSp>
        <p:nvCxnSpPr>
          <p:cNvPr id="9" name="Gerader Verbinder 8">
            <a:extLst>
              <a:ext uri="{FF2B5EF4-FFF2-40B4-BE49-F238E27FC236}">
                <a16:creationId xmlns:a16="http://schemas.microsoft.com/office/drawing/2014/main" id="{BED26F6F-DF36-E303-99D3-12D17799A3E5}"/>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B7974634-DBB1-D4A3-5458-23B5FF9DDE47}"/>
              </a:ext>
            </a:extLst>
          </p:cNvPr>
          <p:cNvGrpSpPr/>
          <p:nvPr/>
        </p:nvGrpSpPr>
        <p:grpSpPr>
          <a:xfrm>
            <a:off x="350520" y="1950974"/>
            <a:ext cx="7199296" cy="1204654"/>
            <a:chOff x="594123" y="3641821"/>
            <a:chExt cx="10676282" cy="2248688"/>
          </a:xfrm>
        </p:grpSpPr>
        <p:sp>
          <p:nvSpPr>
            <p:cNvPr id="6" name="Textfeld 5">
              <a:extLst>
                <a:ext uri="{FF2B5EF4-FFF2-40B4-BE49-F238E27FC236}">
                  <a16:creationId xmlns:a16="http://schemas.microsoft.com/office/drawing/2014/main" id="{E3A1AB11-EDA7-91C3-299F-6C06C2D3B76F}"/>
                </a:ext>
              </a:extLst>
            </p:cNvPr>
            <p:cNvSpPr txBox="1"/>
            <p:nvPr/>
          </p:nvSpPr>
          <p:spPr>
            <a:xfrm>
              <a:off x="604790" y="3641821"/>
              <a:ext cx="10665615" cy="816053"/>
            </a:xfrm>
            <a:prstGeom prst="rect">
              <a:avLst/>
            </a:prstGeom>
            <a:solidFill>
              <a:schemeClr val="accent2">
                <a:lumMod val="20000"/>
                <a:lumOff val="80000"/>
              </a:schemeClr>
            </a:solidFill>
          </p:spPr>
          <p:txBody>
            <a:bodyPr wrap="square" rtlCol="0">
              <a:spAutoFit/>
            </a:bodyPr>
            <a:lstStyle/>
            <a:p>
              <a:pPr marR="3810">
                <a:lnSpc>
                  <a:spcPts val="1350"/>
                </a:lnSpc>
              </a:pPr>
              <a:r>
                <a:rPr lang="de-DE" sz="1050" spc="-7">
                  <a:solidFill>
                    <a:srgbClr val="001856"/>
                  </a:solidFill>
                  <a:latin typeface="Arial"/>
                  <a:cs typeface="Arial"/>
                </a:rPr>
                <a:t>Wir identifizieren Möglichkeiten vorhandene Netzwerke, Datenbanken und Informationssysteme im DRK sinnvoll zu verknüpfen und Wissen zielgruppengerecht zur Verfügung zu stellen.</a:t>
              </a:r>
            </a:p>
          </p:txBody>
        </p:sp>
        <p:sp>
          <p:nvSpPr>
            <p:cNvPr id="19" name="Textfeld 18">
              <a:extLst>
                <a:ext uri="{FF2B5EF4-FFF2-40B4-BE49-F238E27FC236}">
                  <a16:creationId xmlns:a16="http://schemas.microsoft.com/office/drawing/2014/main" id="{54397B97-C620-00A3-B056-FE167954A56F}"/>
                </a:ext>
              </a:extLst>
            </p:cNvPr>
            <p:cNvSpPr txBox="1"/>
            <p:nvPr/>
          </p:nvSpPr>
          <p:spPr>
            <a:xfrm>
              <a:off x="594123" y="4648574"/>
              <a:ext cx="10665615"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identifizieren Formate und Methoden zum Wissensaustausch und Wissensmanagement und probieren sie aus.</a:t>
              </a:r>
            </a:p>
          </p:txBody>
        </p:sp>
        <p:sp>
          <p:nvSpPr>
            <p:cNvPr id="8" name="Textfeld 7">
              <a:extLst>
                <a:ext uri="{FF2B5EF4-FFF2-40B4-BE49-F238E27FC236}">
                  <a16:creationId xmlns:a16="http://schemas.microsoft.com/office/drawing/2014/main" id="{1F41A92F-27B0-FB87-BC93-FC3AC80BE56F}"/>
                </a:ext>
              </a:extLst>
            </p:cNvPr>
            <p:cNvSpPr txBox="1"/>
            <p:nvPr/>
          </p:nvSpPr>
          <p:spPr>
            <a:xfrm>
              <a:off x="604790" y="5409590"/>
              <a:ext cx="10665615"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Durch gezielte Formate und Methoden werden ehrenamtliche Leitungskräfte beim Erfahrungsaustausch unterstützt.</a:t>
              </a:r>
            </a:p>
          </p:txBody>
        </p:sp>
      </p:grpSp>
      <p:sp>
        <p:nvSpPr>
          <p:cNvPr id="26" name="Rechteck 25">
            <a:extLst>
              <a:ext uri="{FF2B5EF4-FFF2-40B4-BE49-F238E27FC236}">
                <a16:creationId xmlns:a16="http://schemas.microsoft.com/office/drawing/2014/main" id="{4D01024A-68EE-0724-AFB6-D9A5B19B525F}"/>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18" name="Textfeld 17">
            <a:extLst>
              <a:ext uri="{FF2B5EF4-FFF2-40B4-BE49-F238E27FC236}">
                <a16:creationId xmlns:a16="http://schemas.microsoft.com/office/drawing/2014/main" id="{2DF53874-56B4-AEFB-073A-38522FBD1285}"/>
              </a:ext>
            </a:extLst>
          </p:cNvPr>
          <p:cNvSpPr txBox="1"/>
          <p:nvPr/>
        </p:nvSpPr>
        <p:spPr>
          <a:xfrm>
            <a:off x="374325" y="4250266"/>
            <a:ext cx="7156132" cy="723403"/>
          </a:xfrm>
          <a:prstGeom prst="rect">
            <a:avLst/>
          </a:prstGeom>
          <a:solidFill>
            <a:schemeClr val="accent5">
              <a:lumMod val="20000"/>
              <a:lumOff val="80000"/>
            </a:schemeClr>
          </a:solidFill>
          <a:ln>
            <a:solidFill>
              <a:srgbClr val="698CAF"/>
            </a:solidFill>
          </a:ln>
        </p:spPr>
        <p:txBody>
          <a:bodyPr wrap="square" rtlCol="0">
            <a:spAutoFit/>
          </a:bodyPr>
          <a:lstStyle/>
          <a:p>
            <a:r>
              <a:rPr lang="de-DE" sz="750" u="sng">
                <a:solidFill>
                  <a:schemeClr val="tx1">
                    <a:lumMod val="75000"/>
                    <a:lumOff val="25000"/>
                  </a:schemeClr>
                </a:solidFill>
              </a:rPr>
              <a:t>Erläuterungen</a:t>
            </a:r>
          </a:p>
          <a:p>
            <a:pPr marL="128584" indent="-128584">
              <a:lnSpc>
                <a:spcPts val="1350"/>
              </a:lnSpc>
              <a:buFontTx/>
              <a:buChar char="-"/>
            </a:pPr>
            <a:r>
              <a:rPr lang="de-DE" sz="750">
                <a:solidFill>
                  <a:schemeClr val="tx1">
                    <a:lumMod val="75000"/>
                    <a:lumOff val="25000"/>
                  </a:schemeClr>
                </a:solidFill>
              </a:rPr>
              <a:t>ZIELE beschreiben eine qualitative Entwicklung</a:t>
            </a:r>
          </a:p>
          <a:p>
            <a:pPr marL="128584" indent="-128584">
              <a:lnSpc>
                <a:spcPts val="1350"/>
              </a:lnSpc>
              <a:buFontTx/>
              <a:buChar char="-"/>
            </a:pPr>
            <a:r>
              <a:rPr lang="de-DE" sz="750">
                <a:solidFill>
                  <a:schemeClr val="tx1">
                    <a:lumMod val="75000"/>
                    <a:lumOff val="25000"/>
                  </a:schemeClr>
                </a:solidFill>
              </a:rPr>
              <a:t>TEILZIELE oder OPERATIONALISIERTE ZIELE sind spezifisch, messbar, akzeptiert, realistisch und terminiert: Was muss zunächst erreicht werden, um das Ziel zu erreichen?</a:t>
            </a:r>
          </a:p>
        </p:txBody>
      </p:sp>
      <p:sp>
        <p:nvSpPr>
          <p:cNvPr id="4" name="Textfeld 3">
            <a:extLst>
              <a:ext uri="{FF2B5EF4-FFF2-40B4-BE49-F238E27FC236}">
                <a16:creationId xmlns:a16="http://schemas.microsoft.com/office/drawing/2014/main" id="{46855521-5633-4825-CB36-88F5D0BBFEF0}"/>
              </a:ext>
            </a:extLst>
          </p:cNvPr>
          <p:cNvSpPr txBox="1"/>
          <p:nvPr/>
        </p:nvSpPr>
        <p:spPr>
          <a:xfrm>
            <a:off x="350519" y="3254836"/>
            <a:ext cx="7192103" cy="257635"/>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erproben den Umgang und den sinnvollen Einsatz von Künstlicher Intelligenz zur Erfüllung unserer Mission.</a:t>
            </a:r>
          </a:p>
        </p:txBody>
      </p:sp>
    </p:spTree>
    <p:extLst>
      <p:ext uri="{BB962C8B-B14F-4D97-AF65-F5344CB8AC3E}">
        <p14:creationId xmlns:p14="http://schemas.microsoft.com/office/powerpoint/2010/main" val="153413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85B1-A7C2-E9A8-2179-1AA87BC83DB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DB8664C-6162-354B-ACB3-690A8C9C3BE9}"/>
              </a:ext>
            </a:extLst>
          </p:cNvPr>
          <p:cNvSpPr>
            <a:spLocks noGrp="1"/>
          </p:cNvSpPr>
          <p:nvPr>
            <p:ph type="title"/>
          </p:nvPr>
        </p:nvSpPr>
        <p:spPr/>
        <p:txBody>
          <a:bodyPr/>
          <a:lstStyle/>
          <a:p>
            <a:r>
              <a:rPr lang="de-DE" sz="2000" dirty="0"/>
              <a:t>Für die Bearbeitung der strategischen Ziele wurde der Fokuszeitraum 2025 bis 2027 gewählt.</a:t>
            </a:r>
            <a:endParaRPr lang="de-DE" dirty="0"/>
          </a:p>
        </p:txBody>
      </p:sp>
      <p:sp>
        <p:nvSpPr>
          <p:cNvPr id="4" name="Fußzeilenplatzhalter 3">
            <a:extLst>
              <a:ext uri="{FF2B5EF4-FFF2-40B4-BE49-F238E27FC236}">
                <a16:creationId xmlns:a16="http://schemas.microsoft.com/office/drawing/2014/main" id="{E008CAB8-4EFF-0148-0A29-9DF00EAE874F}"/>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97A69720-0B79-9925-0E4E-2A20B5490A37}"/>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17</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13" name="Rechteck 12">
            <a:extLst>
              <a:ext uri="{FF2B5EF4-FFF2-40B4-BE49-F238E27FC236}">
                <a16:creationId xmlns:a16="http://schemas.microsoft.com/office/drawing/2014/main" id="{202850F9-73CB-1B97-2146-1276069781F5}"/>
              </a:ext>
            </a:extLst>
          </p:cNvPr>
          <p:cNvSpPr/>
          <p:nvPr/>
        </p:nvSpPr>
        <p:spPr>
          <a:xfrm>
            <a:off x="2573212" y="3786354"/>
            <a:ext cx="3057968" cy="76441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8" name="Rechteck 17">
            <a:extLst>
              <a:ext uri="{FF2B5EF4-FFF2-40B4-BE49-F238E27FC236}">
                <a16:creationId xmlns:a16="http://schemas.microsoft.com/office/drawing/2014/main" id="{C9E33B5B-9B80-AB15-D3BC-DBE9ECED7200}"/>
              </a:ext>
            </a:extLst>
          </p:cNvPr>
          <p:cNvSpPr/>
          <p:nvPr/>
        </p:nvSpPr>
        <p:spPr>
          <a:xfrm>
            <a:off x="2573212" y="1495818"/>
            <a:ext cx="3057968" cy="75488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68B77E02-D301-C642-36E6-1EA4A46454A4}"/>
              </a:ext>
            </a:extLst>
          </p:cNvPr>
          <p:cNvSpPr/>
          <p:nvPr/>
        </p:nvSpPr>
        <p:spPr>
          <a:xfrm>
            <a:off x="2573213" y="2339063"/>
            <a:ext cx="3057968" cy="5893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F96E956A-B68A-BCDB-486B-F9B174BB73B7}"/>
              </a:ext>
            </a:extLst>
          </p:cNvPr>
          <p:cNvSpPr/>
          <p:nvPr/>
        </p:nvSpPr>
        <p:spPr>
          <a:xfrm>
            <a:off x="2573212" y="2985399"/>
            <a:ext cx="3057968" cy="70956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Tree>
    <p:extLst>
      <p:ext uri="{BB962C8B-B14F-4D97-AF65-F5344CB8AC3E}">
        <p14:creationId xmlns:p14="http://schemas.microsoft.com/office/powerpoint/2010/main" val="185689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CA68-1A74-069D-92EE-65639B5C3713}"/>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123350FE-6BD6-5154-D9BC-51A8D24B13D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43E5C4E5-A10A-C645-C147-EAB0DA679FE3}"/>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E1647B49-9A8C-5938-D054-A93722D4F928}"/>
              </a:ext>
            </a:extLst>
          </p:cNvPr>
          <p:cNvSpPr>
            <a:spLocks noGrp="1"/>
          </p:cNvSpPr>
          <p:nvPr>
            <p:ph type="body" sz="quarter" idx="14"/>
          </p:nvPr>
        </p:nvSpPr>
        <p:spPr>
          <a:xfrm>
            <a:off x="8420100" y="863986"/>
            <a:ext cx="183762" cy="2484002"/>
          </a:xfrm>
        </p:spPr>
        <p:txBody>
          <a:bodyPr/>
          <a:lstStyle/>
          <a:p>
            <a:endParaRPr lang="de-DE"/>
          </a:p>
        </p:txBody>
      </p:sp>
      <p:sp>
        <p:nvSpPr>
          <p:cNvPr id="5" name="Titel 4">
            <a:extLst>
              <a:ext uri="{FF2B5EF4-FFF2-40B4-BE49-F238E27FC236}">
                <a16:creationId xmlns:a16="http://schemas.microsoft.com/office/drawing/2014/main" id="{36867035-102D-30B2-F762-C6F60E564937}"/>
              </a:ext>
            </a:extLst>
          </p:cNvPr>
          <p:cNvSpPr>
            <a:spLocks noGrp="1"/>
          </p:cNvSpPr>
          <p:nvPr>
            <p:ph type="ctrTitle"/>
          </p:nvPr>
        </p:nvSpPr>
        <p:spPr/>
        <p:txBody>
          <a:bodyPr/>
          <a:lstStyle/>
          <a:p>
            <a:r>
              <a:rPr lang="de-DE" dirty="0"/>
              <a:t>Strategieprogramm 2025</a:t>
            </a:r>
          </a:p>
        </p:txBody>
      </p:sp>
    </p:spTree>
    <p:extLst>
      <p:ext uri="{BB962C8B-B14F-4D97-AF65-F5344CB8AC3E}">
        <p14:creationId xmlns:p14="http://schemas.microsoft.com/office/powerpoint/2010/main" val="84395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0FEF-3BA7-69F5-226B-E1F4EEF7CAB0}"/>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2A11A26-31C4-ED11-4EFD-39F6E0F52CA9}"/>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ABA3CA0F-6929-8992-10FC-1668F4C86839}"/>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19</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D6B1286E-1839-2CA7-E62E-327B03066349}"/>
              </a:ext>
            </a:extLst>
          </p:cNvPr>
          <p:cNvSpPr>
            <a:spLocks noGrp="1"/>
          </p:cNvSpPr>
          <p:nvPr>
            <p:ph type="title"/>
          </p:nvPr>
        </p:nvSpPr>
        <p:spPr>
          <a:xfrm>
            <a:off x="431992" y="719988"/>
            <a:ext cx="7783753" cy="589318"/>
          </a:xfrm>
        </p:spPr>
        <p:txBody>
          <a:bodyPr/>
          <a:lstStyle/>
          <a:p>
            <a:r>
              <a:rPr lang="de-DE" dirty="0"/>
              <a:t>Nach Berlin im Jahr 2023, findet </a:t>
            </a:r>
            <a:br>
              <a:rPr lang="de-DE" dirty="0"/>
            </a:br>
            <a:r>
              <a:rPr lang="de-DE" dirty="0"/>
              <a:t>der DRK-Strategie-Tag 2025  </a:t>
            </a:r>
            <a:br>
              <a:rPr lang="de-DE" dirty="0"/>
            </a:br>
            <a:r>
              <a:rPr lang="de-DE" dirty="0"/>
              <a:t>am 2. Oktober in Mainz statt.</a:t>
            </a:r>
          </a:p>
        </p:txBody>
      </p:sp>
      <p:sp>
        <p:nvSpPr>
          <p:cNvPr id="17" name="object 14">
            <a:extLst>
              <a:ext uri="{FF2B5EF4-FFF2-40B4-BE49-F238E27FC236}">
                <a16:creationId xmlns:a16="http://schemas.microsoft.com/office/drawing/2014/main" id="{FB58955B-C348-6367-1B28-AF431441506A}"/>
              </a:ext>
            </a:extLst>
          </p:cNvPr>
          <p:cNvSpPr txBox="1"/>
          <p:nvPr/>
        </p:nvSpPr>
        <p:spPr>
          <a:xfrm>
            <a:off x="7776682" y="1895387"/>
            <a:ext cx="1313180" cy="659155"/>
          </a:xfrm>
          <a:prstGeom prst="rect">
            <a:avLst/>
          </a:prstGeom>
        </p:spPr>
        <p:txBody>
          <a:bodyPr vert="horz" wrap="square" lIns="0" tIns="12700" rIns="0" bIns="0" rtlCol="0">
            <a:spAutoFit/>
          </a:bodyPr>
          <a:lstStyle/>
          <a:p>
            <a:pPr marL="12700" marR="0" lvl="0" indent="0" algn="l" defTabSz="685800" rtl="0" eaLnBrk="1" fontAlgn="auto" latinLnBrk="0" hangingPunct="1">
              <a:lnSpc>
                <a:spcPct val="100000"/>
              </a:lnSpc>
              <a:spcBef>
                <a:spcPts val="100"/>
              </a:spcBef>
              <a:spcAft>
                <a:spcPts val="0"/>
              </a:spcAft>
              <a:buClrTx/>
              <a:buSzTx/>
              <a:buFontTx/>
              <a:buNone/>
              <a:tabLst/>
              <a:defRPr/>
            </a:pPr>
            <a:r>
              <a:rPr kumimoji="0" lang="de-DE" sz="1400" b="1" i="0" u="none" strike="noStrike" kern="1200" cap="none" spc="0" normalizeH="0" baseline="0" noProof="0">
                <a:ln>
                  <a:noFill/>
                </a:ln>
                <a:solidFill>
                  <a:prstClr val="white">
                    <a:lumMod val="65000"/>
                  </a:prstClr>
                </a:solidFill>
                <a:effectLst/>
                <a:uLnTx/>
                <a:uFillTx/>
                <a:latin typeface="Arial"/>
                <a:ea typeface="+mn-ea"/>
                <a:cs typeface="Arial"/>
              </a:rPr>
              <a:t>Berlin</a:t>
            </a:r>
            <a:br>
              <a:rPr kumimoji="0" lang="de-DE" sz="1400" b="1" i="0" u="none" strike="noStrike" kern="1200" cap="none" spc="0" normalizeH="0" baseline="0" noProof="0">
                <a:ln>
                  <a:noFill/>
                </a:ln>
                <a:solidFill>
                  <a:srgbClr val="001856"/>
                </a:solidFill>
                <a:effectLst/>
                <a:uLnTx/>
                <a:uFillTx/>
                <a:latin typeface="Arial"/>
                <a:ea typeface="+mn-ea"/>
                <a:cs typeface="Arial"/>
              </a:rPr>
            </a:br>
            <a:r>
              <a:rPr kumimoji="0" lang="de-DE" sz="1400" b="0" i="0" u="none" strike="noStrike" kern="1200" cap="none" spc="0" normalizeH="0" baseline="0" noProof="0">
                <a:ln>
                  <a:noFill/>
                </a:ln>
                <a:solidFill>
                  <a:prstClr val="white">
                    <a:lumMod val="85000"/>
                  </a:prstClr>
                </a:solidFill>
                <a:effectLst/>
                <a:uLnTx/>
                <a:uFillTx/>
                <a:latin typeface="Arial"/>
                <a:ea typeface="+mn-ea"/>
                <a:cs typeface="Arial"/>
              </a:rPr>
              <a:t>DRK-Strategie-Tag 2023</a:t>
            </a:r>
            <a:endParaRPr kumimoji="0" sz="1400" b="0" i="0" u="none" strike="noStrike" kern="1200" cap="none" spc="0" normalizeH="0" baseline="0" noProof="0">
              <a:ln>
                <a:noFill/>
              </a:ln>
              <a:solidFill>
                <a:prstClr val="white">
                  <a:lumMod val="85000"/>
                </a:prstClr>
              </a:solidFill>
              <a:effectLst/>
              <a:uLnTx/>
              <a:uFillTx/>
              <a:latin typeface="Arial"/>
              <a:ea typeface="+mn-ea"/>
              <a:cs typeface="Arial"/>
            </a:endParaRPr>
          </a:p>
        </p:txBody>
      </p:sp>
      <p:pic>
        <p:nvPicPr>
          <p:cNvPr id="24" name="Grafik 23" descr="Ein Bild, das Karte enthält.&#10;&#10;Automatisch generierte Beschreibung">
            <a:extLst>
              <a:ext uri="{FF2B5EF4-FFF2-40B4-BE49-F238E27FC236}">
                <a16:creationId xmlns:a16="http://schemas.microsoft.com/office/drawing/2014/main" id="{04110881-6E18-FBD8-F888-343F5BD56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267" y="1020478"/>
            <a:ext cx="2815255" cy="3718800"/>
          </a:xfrm>
          <a:prstGeom prst="rect">
            <a:avLst/>
          </a:prstGeom>
        </p:spPr>
      </p:pic>
      <p:sp>
        <p:nvSpPr>
          <p:cNvPr id="26" name="Ellipse 25">
            <a:extLst>
              <a:ext uri="{FF2B5EF4-FFF2-40B4-BE49-F238E27FC236}">
                <a16:creationId xmlns:a16="http://schemas.microsoft.com/office/drawing/2014/main" id="{ABE0D7BD-655F-6DFB-D5C3-0A2B989944F5}"/>
              </a:ext>
            </a:extLst>
          </p:cNvPr>
          <p:cNvSpPr/>
          <p:nvPr/>
        </p:nvSpPr>
        <p:spPr>
          <a:xfrm>
            <a:off x="6506616" y="2094747"/>
            <a:ext cx="270023" cy="27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29" name="Gerader Verbinder 28">
            <a:extLst>
              <a:ext uri="{FF2B5EF4-FFF2-40B4-BE49-F238E27FC236}">
                <a16:creationId xmlns:a16="http://schemas.microsoft.com/office/drawing/2014/main" id="{F59BEF8B-6E90-1EB9-4EC1-25F15349D3D8}"/>
              </a:ext>
            </a:extLst>
          </p:cNvPr>
          <p:cNvCxnSpPr/>
          <p:nvPr/>
        </p:nvCxnSpPr>
        <p:spPr>
          <a:xfrm>
            <a:off x="6819598" y="2235884"/>
            <a:ext cx="86923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bject 14">
            <a:extLst>
              <a:ext uri="{FF2B5EF4-FFF2-40B4-BE49-F238E27FC236}">
                <a16:creationId xmlns:a16="http://schemas.microsoft.com/office/drawing/2014/main" id="{5A53EDC5-FB9B-EDC7-2618-2FC12F66B0AE}"/>
              </a:ext>
            </a:extLst>
          </p:cNvPr>
          <p:cNvSpPr txBox="1"/>
          <p:nvPr/>
        </p:nvSpPr>
        <p:spPr>
          <a:xfrm>
            <a:off x="2907672" y="3350364"/>
            <a:ext cx="1313180" cy="659155"/>
          </a:xfrm>
          <a:prstGeom prst="rect">
            <a:avLst/>
          </a:prstGeom>
        </p:spPr>
        <p:txBody>
          <a:bodyPr vert="horz" wrap="square" lIns="0" tIns="12700" rIns="0" bIns="0" rtlCol="0">
            <a:spAutoFit/>
          </a:bodyPr>
          <a:lstStyle/>
          <a:p>
            <a:pPr marL="12700" marR="0" lvl="0" indent="0" algn="l" defTabSz="685800" rtl="0" eaLnBrk="1" fontAlgn="auto" latinLnBrk="0" hangingPunct="1">
              <a:lnSpc>
                <a:spcPct val="100000"/>
              </a:lnSpc>
              <a:spcBef>
                <a:spcPts val="100"/>
              </a:spcBef>
              <a:spcAft>
                <a:spcPts val="0"/>
              </a:spcAft>
              <a:buClrTx/>
              <a:buSzTx/>
              <a:buFontTx/>
              <a:buNone/>
              <a:tabLst/>
              <a:defRPr/>
            </a:pPr>
            <a:r>
              <a:rPr kumimoji="0" lang="de-DE" sz="1400" b="1" i="0" u="none" strike="noStrike" kern="1200" cap="none" spc="0" normalizeH="0" baseline="0" noProof="0">
                <a:ln>
                  <a:noFill/>
                </a:ln>
                <a:solidFill>
                  <a:srgbClr val="001856"/>
                </a:solidFill>
                <a:effectLst/>
                <a:uLnTx/>
                <a:uFillTx/>
                <a:latin typeface="Arial"/>
                <a:ea typeface="+mn-ea"/>
                <a:cs typeface="Arial"/>
              </a:rPr>
              <a:t>Mainz</a:t>
            </a:r>
            <a:br>
              <a:rPr kumimoji="0" lang="de-DE" sz="1400" b="1" i="0" u="none" strike="noStrike" kern="1200" cap="none" spc="0" normalizeH="0" baseline="0" noProof="0">
                <a:ln>
                  <a:noFill/>
                </a:ln>
                <a:solidFill>
                  <a:srgbClr val="001856"/>
                </a:solidFill>
                <a:effectLst/>
                <a:uLnTx/>
                <a:uFillTx/>
                <a:latin typeface="Arial"/>
                <a:ea typeface="+mn-ea"/>
                <a:cs typeface="Arial"/>
              </a:rPr>
            </a:br>
            <a:r>
              <a:rPr kumimoji="0" lang="de-DE" sz="1400" b="0" i="0" u="none" strike="noStrike" kern="1200" cap="none" spc="0" normalizeH="0" baseline="0" noProof="0">
                <a:ln>
                  <a:noFill/>
                </a:ln>
                <a:solidFill>
                  <a:prstClr val="black"/>
                </a:solidFill>
                <a:effectLst/>
                <a:uLnTx/>
                <a:uFillTx/>
                <a:latin typeface="Arial"/>
                <a:ea typeface="+mn-ea"/>
                <a:cs typeface="Arial"/>
              </a:rPr>
              <a:t>DRK-</a:t>
            </a:r>
            <a:r>
              <a:rPr kumimoji="0" lang="de-DE" sz="1400" b="0" i="0" u="none" strike="noStrike" kern="1200" cap="none" spc="0" normalizeH="0" baseline="0" noProof="0">
                <a:ln>
                  <a:noFill/>
                </a:ln>
                <a:solidFill>
                  <a:srgbClr val="001856"/>
                </a:solidFill>
                <a:effectLst/>
                <a:uLnTx/>
                <a:uFillTx/>
                <a:latin typeface="Arial"/>
                <a:ea typeface="+mn-ea"/>
                <a:cs typeface="Arial"/>
              </a:rPr>
              <a:t>Strategie-Tag 2025</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5" name="Ellipse 4">
            <a:extLst>
              <a:ext uri="{FF2B5EF4-FFF2-40B4-BE49-F238E27FC236}">
                <a16:creationId xmlns:a16="http://schemas.microsoft.com/office/drawing/2014/main" id="{B43A0066-3C71-1FE6-9310-A2DBB44900D0}"/>
              </a:ext>
            </a:extLst>
          </p:cNvPr>
          <p:cNvSpPr/>
          <p:nvPr/>
        </p:nvSpPr>
        <p:spPr>
          <a:xfrm>
            <a:off x="4864852" y="3350364"/>
            <a:ext cx="270023" cy="270000"/>
          </a:xfrm>
          <a:prstGeom prst="ellipse">
            <a:avLst/>
          </a:prstGeom>
          <a:solidFill>
            <a:srgbClr val="E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Gerader Verbinder 5">
            <a:extLst>
              <a:ext uri="{FF2B5EF4-FFF2-40B4-BE49-F238E27FC236}">
                <a16:creationId xmlns:a16="http://schemas.microsoft.com/office/drawing/2014/main" id="{563B08E9-CA19-104A-FAC5-5968E3070A15}"/>
              </a:ext>
            </a:extLst>
          </p:cNvPr>
          <p:cNvCxnSpPr/>
          <p:nvPr/>
        </p:nvCxnSpPr>
        <p:spPr>
          <a:xfrm>
            <a:off x="3814412" y="3477266"/>
            <a:ext cx="8692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2236293-C6C4-695E-1616-53E72CA8550D}"/>
              </a:ext>
            </a:extLst>
          </p:cNvPr>
          <p:cNvSpPr txBox="1">
            <a:spLocks/>
          </p:cNvSpPr>
          <p:nvPr/>
        </p:nvSpPr>
        <p:spPr>
          <a:xfrm>
            <a:off x="319505" y="1793136"/>
            <a:ext cx="3529392" cy="3166758"/>
          </a:xfrm>
          <a:prstGeom prst="rect">
            <a:avLst/>
          </a:prstGeom>
        </p:spPr>
        <p:txBody>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2"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de-DE" sz="1400" b="0" i="0" u="none" strike="noStrike" kern="1200" cap="none" spc="0" normalizeH="0" baseline="0" noProof="0">
                <a:ln>
                  <a:noFill/>
                </a:ln>
                <a:solidFill>
                  <a:srgbClr val="002D55"/>
                </a:solidFill>
                <a:effectLst/>
                <a:uLnTx/>
                <a:uFillTx/>
                <a:latin typeface="Arial"/>
                <a:ea typeface="+mn-ea"/>
                <a:cs typeface="+mn-cs"/>
              </a:rPr>
              <a:t>Der DRK-Landesverband Rheinland-Pfalz ist Kooperationspartner des Strategietags 2025.</a:t>
            </a:r>
          </a:p>
        </p:txBody>
      </p:sp>
    </p:spTree>
    <p:extLst>
      <p:ext uri="{BB962C8B-B14F-4D97-AF65-F5344CB8AC3E}">
        <p14:creationId xmlns:p14="http://schemas.microsoft.com/office/powerpoint/2010/main" val="148252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89A2-408D-DE42-A2CA-66317E3CB1D4}"/>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53F3E8F2-1292-C1BF-AB4D-797FFA98AF18}"/>
              </a:ext>
            </a:extLst>
          </p:cNvPr>
          <p:cNvSpPr>
            <a:spLocks noGrp="1"/>
          </p:cNvSpPr>
          <p:nvPr>
            <p:ph type="body" sz="quarter" idx="14"/>
          </p:nvPr>
        </p:nvSpPr>
        <p:spPr/>
        <p:txBody>
          <a:bodyPr/>
          <a:lstStyle/>
          <a:p>
            <a:r>
              <a:rPr lang="de-DE">
                <a:solidFill>
                  <a:schemeClr val="bg1"/>
                </a:solidFill>
              </a:rPr>
              <a:t>© Willing-Holtz / DRK</a:t>
            </a:r>
          </a:p>
        </p:txBody>
      </p:sp>
      <p:sp>
        <p:nvSpPr>
          <p:cNvPr id="9" name="Textplatzhalter 4">
            <a:extLst>
              <a:ext uri="{FF2B5EF4-FFF2-40B4-BE49-F238E27FC236}">
                <a16:creationId xmlns:a16="http://schemas.microsoft.com/office/drawing/2014/main" id="{F2957EFF-35C6-4090-1110-B21053CAA8E7}"/>
              </a:ext>
            </a:extLst>
          </p:cNvPr>
          <p:cNvSpPr txBox="1">
            <a:spLocks/>
          </p:cNvSpPr>
          <p:nvPr/>
        </p:nvSpPr>
        <p:spPr>
          <a:xfrm>
            <a:off x="6981786" y="1046162"/>
            <a:ext cx="189845" cy="1472019"/>
          </a:xfrm>
          <a:prstGeom prst="rect">
            <a:avLst/>
          </a:prstGeom>
        </p:spPr>
        <p:txBody>
          <a:bodyPr vert="vert270" lIns="0" tIns="0" rIns="0" bIns="0" rtlCol="0" anchor="b" anchorCtr="0">
            <a:noAutofit/>
          </a:bodyPr>
          <a:lstStyle>
            <a:lvl1pPr marL="0" indent="0" algn="l" defTabSz="685800" rtl="0" eaLnBrk="1" latinLnBrk="0" hangingPunct="1">
              <a:lnSpc>
                <a:spcPts val="900"/>
              </a:lnSpc>
              <a:spcBef>
                <a:spcPts val="0"/>
              </a:spcBef>
              <a:buFont typeface="Arial" panose="020B0604020202020204" pitchFamily="34" charset="0"/>
              <a:buNone/>
              <a:defRPr sz="700" b="0" i="0" kern="1200" baseline="0">
                <a:solidFill>
                  <a:schemeClr val="tx1"/>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solidFill>
                <a:schemeClr val="bg1"/>
              </a:solidFill>
            </a:endParaRPr>
          </a:p>
        </p:txBody>
      </p:sp>
      <p:sp>
        <p:nvSpPr>
          <p:cNvPr id="5" name="Titel 1">
            <a:extLst>
              <a:ext uri="{FF2B5EF4-FFF2-40B4-BE49-F238E27FC236}">
                <a16:creationId xmlns:a16="http://schemas.microsoft.com/office/drawing/2014/main" id="{10988B92-49B3-3FA2-30ED-7086909DD33B}"/>
              </a:ext>
            </a:extLst>
          </p:cNvPr>
          <p:cNvSpPr txBox="1">
            <a:spLocks/>
          </p:cNvSpPr>
          <p:nvPr/>
        </p:nvSpPr>
        <p:spPr>
          <a:xfrm>
            <a:off x="431992" y="719988"/>
            <a:ext cx="8280000" cy="589318"/>
          </a:xfrm>
          <a:prstGeom prst="rect">
            <a:avLst/>
          </a:prstGeom>
        </p:spPr>
        <p:txBody>
          <a:bodyPr vert="horz" lIns="0" tIns="0" rIns="0" bIns="0" rtlCol="0" anchor="t" anchorCtr="0">
            <a:noAutofit/>
          </a:bodyPr>
          <a:lst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a:lstStyle>
          <a:p>
            <a:r>
              <a:rPr lang="de-DE"/>
              <a:t>„Füreinander da. Miteinander stark.“ ist die Umsetzung der Strategie der Föderation im DRK.</a:t>
            </a:r>
            <a:endParaRPr lang="de-DE" dirty="0">
              <a:solidFill>
                <a:schemeClr val="bg1">
                  <a:lumMod val="75000"/>
                </a:schemeClr>
              </a:solidFill>
            </a:endParaRPr>
          </a:p>
        </p:txBody>
      </p:sp>
      <p:sp>
        <p:nvSpPr>
          <p:cNvPr id="14" name="Inhaltsplatzhalter 2"/>
          <p:cNvSpPr txBox="1">
            <a:spLocks/>
          </p:cNvSpPr>
          <p:nvPr/>
        </p:nvSpPr>
        <p:spPr>
          <a:xfrm>
            <a:off x="431992" y="1394938"/>
            <a:ext cx="7370565"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endParaRPr lang="de-DE"/>
          </a:p>
          <a:p>
            <a:pPr lvl="1"/>
            <a:endParaRPr lang="de-DE"/>
          </a:p>
        </p:txBody>
      </p:sp>
      <p:pic>
        <p:nvPicPr>
          <p:cNvPr id="17" name="IFRC-S2030-SG-GA-2019-presentation-EN-02_09.pdf" descr="IFRC-S2030-SG-GA-2019-presentation-EN-02_09.pdf">
            <a:extLst>
              <a:ext uri="{FF2B5EF4-FFF2-40B4-BE49-F238E27FC236}">
                <a16:creationId xmlns:a16="http://schemas.microsoft.com/office/drawing/2014/main" id="{76C80EEF-E1F4-4EA2-8E90-28534623D595}"/>
              </a:ext>
            </a:extLst>
          </p:cNvPr>
          <p:cNvPicPr>
            <a:picLocks noChangeAspect="1"/>
          </p:cNvPicPr>
          <p:nvPr/>
        </p:nvPicPr>
        <p:blipFill rotWithShape="1">
          <a:blip r:embed="rId2"/>
          <a:srcRect t="7892"/>
          <a:stretch/>
        </p:blipFill>
        <p:spPr>
          <a:xfrm>
            <a:off x="1457325" y="1357191"/>
            <a:ext cx="6243591" cy="3234835"/>
          </a:xfrm>
          <a:prstGeom prst="rect">
            <a:avLst/>
          </a:prstGeom>
          <a:ln w="12700">
            <a:miter lim="400000"/>
          </a:ln>
        </p:spPr>
      </p:pic>
      <p:sp>
        <p:nvSpPr>
          <p:cNvPr id="18" name="Rechteck 17">
            <a:extLst>
              <a:ext uri="{FF2B5EF4-FFF2-40B4-BE49-F238E27FC236}">
                <a16:creationId xmlns:a16="http://schemas.microsoft.com/office/drawing/2014/main" id="{342D51C4-961B-4CED-814B-92A8C2653A59}"/>
              </a:ext>
            </a:extLst>
          </p:cNvPr>
          <p:cNvSpPr/>
          <p:nvPr/>
        </p:nvSpPr>
        <p:spPr>
          <a:xfrm>
            <a:off x="1906170" y="2389072"/>
            <a:ext cx="866964"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Ziele</a:t>
            </a:r>
          </a:p>
        </p:txBody>
      </p:sp>
      <p:sp>
        <p:nvSpPr>
          <p:cNvPr id="19" name="Rechteck 18">
            <a:extLst>
              <a:ext uri="{FF2B5EF4-FFF2-40B4-BE49-F238E27FC236}">
                <a16:creationId xmlns:a16="http://schemas.microsoft.com/office/drawing/2014/main" id="{16372FC9-18B5-4CCD-899B-F3F97FB20834}"/>
              </a:ext>
            </a:extLst>
          </p:cNvPr>
          <p:cNvSpPr/>
          <p:nvPr/>
        </p:nvSpPr>
        <p:spPr>
          <a:xfrm>
            <a:off x="1906170" y="2646515"/>
            <a:ext cx="1597010" cy="31491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Herausforderungen</a:t>
            </a:r>
          </a:p>
        </p:txBody>
      </p:sp>
      <p:sp>
        <p:nvSpPr>
          <p:cNvPr id="21" name="Rechteck 20">
            <a:extLst>
              <a:ext uri="{FF2B5EF4-FFF2-40B4-BE49-F238E27FC236}">
                <a16:creationId xmlns:a16="http://schemas.microsoft.com/office/drawing/2014/main" id="{3D34E2C3-3783-4F18-9047-0BA50CEB01A6}"/>
              </a:ext>
            </a:extLst>
          </p:cNvPr>
          <p:cNvSpPr/>
          <p:nvPr/>
        </p:nvSpPr>
        <p:spPr>
          <a:xfrm>
            <a:off x="1906170" y="3001012"/>
            <a:ext cx="2223815"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Veränderungen</a:t>
            </a:r>
          </a:p>
        </p:txBody>
      </p:sp>
      <p:sp>
        <p:nvSpPr>
          <p:cNvPr id="15" name="Rectangle 8">
            <a:extLst>
              <a:ext uri="{FF2B5EF4-FFF2-40B4-BE49-F238E27FC236}">
                <a16:creationId xmlns:a16="http://schemas.microsoft.com/office/drawing/2014/main" id="{E45D3382-7515-492B-A8C9-6CAE2B89E7ED}"/>
              </a:ext>
            </a:extLst>
          </p:cNvPr>
          <p:cNvSpPr>
            <a:spLocks noChangeAspect="1"/>
          </p:cNvSpPr>
          <p:nvPr/>
        </p:nvSpPr>
        <p:spPr>
          <a:xfrm>
            <a:off x="1495247" y="4329041"/>
            <a:ext cx="2223815" cy="235974"/>
          </a:xfrm>
          <a:prstGeom prst="rect">
            <a:avLst/>
          </a:prstGeom>
          <a:solidFill>
            <a:srgbClr val="8CBDCA"/>
          </a:solidFill>
          <a:ln w="38100">
            <a:noFill/>
          </a:ln>
        </p:spPr>
        <p:txBody>
          <a:bodyPr wrap="square" lIns="80981" tIns="80981" rIns="80981" bIns="80981" anchor="t" anchorCtr="0">
            <a:noAutofit/>
          </a:bodyPr>
          <a:lstStyle/>
          <a:p>
            <a:pPr marL="0" marR="0" lvl="0" indent="0" algn="l" defTabSz="685583" rtl="0" eaLnBrk="1" fontAlgn="auto" latinLnBrk="0" hangingPunct="1">
              <a:lnSpc>
                <a:spcPct val="90000"/>
              </a:lnSpc>
              <a:spcBef>
                <a:spcPts val="0"/>
              </a:spcBef>
              <a:spcAft>
                <a:spcPts val="169"/>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a:ea typeface="Verdana"/>
                <a:cs typeface="+mn-cs"/>
                <a:hlinkClick r:id="rId3"/>
              </a:rPr>
              <a:t>https://www.ifrc.org/strategy-2030</a:t>
            </a:r>
            <a:r>
              <a:rPr kumimoji="0" lang="en-GB" sz="975" b="1" i="0" u="none" strike="noStrike" kern="1200" cap="none" spc="0" normalizeH="0" baseline="0" noProof="0" dirty="0">
                <a:ln>
                  <a:noFill/>
                </a:ln>
                <a:solidFill>
                  <a:prstClr val="black"/>
                </a:solidFill>
                <a:effectLst/>
                <a:uLnTx/>
                <a:uFillTx/>
                <a:latin typeface="Arial"/>
                <a:ea typeface="Verdana"/>
                <a:cs typeface="+mn-cs"/>
              </a:rPr>
              <a:t> </a:t>
            </a:r>
            <a:endParaRPr kumimoji="0" lang="en-GB" sz="975" b="0" i="0" u="none" strike="noStrike" kern="1200" cap="none" spc="0" normalizeH="0" baseline="0" noProof="0" dirty="0">
              <a:ln>
                <a:noFill/>
              </a:ln>
              <a:solidFill>
                <a:prstClr val="black"/>
              </a:solidFill>
              <a:effectLst/>
              <a:uLnTx/>
              <a:uFillTx/>
              <a:latin typeface="Arial"/>
              <a:ea typeface="Verdana"/>
              <a:cs typeface="Verdana"/>
            </a:endParaRPr>
          </a:p>
        </p:txBody>
      </p:sp>
    </p:spTree>
    <p:extLst>
      <p:ext uri="{BB962C8B-B14F-4D97-AF65-F5344CB8AC3E}">
        <p14:creationId xmlns:p14="http://schemas.microsoft.com/office/powerpoint/2010/main" val="305462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9C62-98EB-38A7-71DF-75B13D73A995}"/>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1FADEB2-2F3E-41C2-4B0D-71BD33A570AC}"/>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endParaRPr kumimoji="0" lang="de-D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5E1FF343-5150-C4C2-A2BF-793511CE7346}"/>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20</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30CF87C3-FB13-6DDC-BDE8-F166A52EADFF}"/>
              </a:ext>
            </a:extLst>
          </p:cNvPr>
          <p:cNvSpPr>
            <a:spLocks noGrp="1"/>
          </p:cNvSpPr>
          <p:nvPr>
            <p:ph type="title"/>
          </p:nvPr>
        </p:nvSpPr>
        <p:spPr/>
        <p:txBody>
          <a:bodyPr/>
          <a:lstStyle/>
          <a:p>
            <a:r>
              <a:rPr lang="de-DE"/>
              <a:t>Die Arbeitspakete werden Ende 2024 und Anfang 2025 angepasst und ausgerollt.</a:t>
            </a:r>
          </a:p>
        </p:txBody>
      </p:sp>
      <p:sp>
        <p:nvSpPr>
          <p:cNvPr id="14" name="Textfeld 13">
            <a:extLst>
              <a:ext uri="{FF2B5EF4-FFF2-40B4-BE49-F238E27FC236}">
                <a16:creationId xmlns:a16="http://schemas.microsoft.com/office/drawing/2014/main" id="{27C21F70-C60F-F670-4660-BBACBE056355}"/>
              </a:ext>
            </a:extLst>
          </p:cNvPr>
          <p:cNvSpPr txBox="1"/>
          <p:nvPr/>
        </p:nvSpPr>
        <p:spPr>
          <a:xfrm>
            <a:off x="431992" y="1467436"/>
            <a:ext cx="7715106" cy="2123658"/>
          </a:xfrm>
          <a:prstGeom prst="rect">
            <a:avLst/>
          </a:prstGeom>
          <a:noFill/>
        </p:spPr>
        <p:txBody>
          <a:bodyPr wrap="square" rtlCol="0">
            <a:spAutoFit/>
          </a:bodyPr>
          <a:lstStyle/>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2D55"/>
                </a:solidFill>
                <a:effectLst/>
                <a:uLnTx/>
                <a:uFillTx/>
                <a:latin typeface="Arial"/>
                <a:ea typeface="+mn-ea"/>
                <a:cs typeface="+mn-cs"/>
              </a:rPr>
              <a:t>Die Ausschreibung für das Förderprogramm zur DRK-Strategie 2030 und das Schulungsprogramm werden im Januar veröffentlicht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2D55"/>
              </a:solidFill>
              <a:effectLst/>
              <a:uLnTx/>
              <a:uFillTx/>
              <a:latin typeface="Arial"/>
              <a:ea typeface="+mn-ea"/>
              <a:cs typeface="+mn-cs"/>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2D55"/>
                </a:solidFill>
                <a:effectLst/>
                <a:uLnTx/>
                <a:uFillTx/>
                <a:latin typeface="Arial"/>
                <a:ea typeface="+mn-ea"/>
                <a:cs typeface="+mn-cs"/>
              </a:rPr>
              <a:t>Im März werden die Ergebnisse der Diskussionsreihe auf dem Zukunftskongress Wohlfahrt präsentiert. Auf dem Kongress wird ebenfalls die DRK-Strategietasche vorgestellt</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2D55"/>
              </a:solidFill>
              <a:effectLst/>
              <a:uLnTx/>
              <a:uFillTx/>
              <a:latin typeface="Arial"/>
              <a:ea typeface="+mn-ea"/>
              <a:cs typeface="+mn-cs"/>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2D55"/>
                </a:solidFill>
                <a:effectLst/>
                <a:uLnTx/>
                <a:uFillTx/>
                <a:latin typeface="Arial"/>
                <a:ea typeface="+mn-ea"/>
                <a:cs typeface="+mn-cs"/>
              </a:rPr>
              <a:t>Im April findet das erste Modul des Schulungsprogramms statt</a:t>
            </a:r>
          </a:p>
          <a:p>
            <a:pPr marR="0" lvl="0" algn="just" defTabSz="685800" rtl="0" eaLnBrk="1" fontAlgn="auto" latinLnBrk="0" hangingPunct="1">
              <a:lnSpc>
                <a:spcPct val="100000"/>
              </a:lnSpc>
              <a:spcBef>
                <a:spcPts val="0"/>
              </a:spcBef>
              <a:spcAft>
                <a:spcPts val="0"/>
              </a:spcAft>
              <a:buClrTx/>
              <a:buSzTx/>
              <a:tabLst/>
              <a:defRPr/>
            </a:pPr>
            <a:endParaRPr kumimoji="0" lang="de-DE" sz="1200" b="0" i="0" u="none" strike="noStrike" kern="1200" cap="none" spc="0" normalizeH="0" baseline="0" noProof="0" dirty="0">
              <a:ln>
                <a:noFill/>
              </a:ln>
              <a:solidFill>
                <a:srgbClr val="002D55"/>
              </a:solidFill>
              <a:effectLst/>
              <a:uLnTx/>
              <a:uFillTx/>
              <a:latin typeface="Arial"/>
              <a:ea typeface="+mn-ea"/>
              <a:cs typeface="+mn-cs"/>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2D55"/>
                </a:solidFill>
                <a:effectLst/>
                <a:uLnTx/>
                <a:uFillTx/>
                <a:latin typeface="Arial"/>
                <a:ea typeface="+mn-ea"/>
                <a:cs typeface="+mn-cs"/>
              </a:rPr>
              <a:t>Der Strategie-Tag 2025 findet am 02. Oktober statt</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2D55"/>
              </a:solidFill>
              <a:effectLst/>
              <a:uLnTx/>
              <a:uFillTx/>
              <a:latin typeface="Arial"/>
              <a:ea typeface="+mn-ea"/>
              <a:cs typeface="+mn-cs"/>
            </a:endParaRPr>
          </a:p>
          <a:p>
            <a:pPr marR="0" lvl="0" algn="just" defTabSz="685800" rtl="0" eaLnBrk="1" fontAlgn="auto" latinLnBrk="0" hangingPunct="1">
              <a:lnSpc>
                <a:spcPct val="100000"/>
              </a:lnSpc>
              <a:spcBef>
                <a:spcPts val="0"/>
              </a:spcBef>
              <a:spcAft>
                <a:spcPts val="0"/>
              </a:spcAft>
              <a:buClrTx/>
              <a:buSzTx/>
              <a:tabLst/>
              <a:defRPr/>
            </a:pPr>
            <a:endParaRPr kumimoji="0" lang="de-DE" sz="1200" b="0" i="0" u="none" strike="noStrike" kern="1200" cap="none" spc="0" normalizeH="0" baseline="0" noProof="0" dirty="0">
              <a:ln>
                <a:noFill/>
              </a:ln>
              <a:solidFill>
                <a:srgbClr val="002D55"/>
              </a:solidFill>
              <a:effectLst/>
              <a:uLnTx/>
              <a:uFillTx/>
              <a:latin typeface="Arial"/>
              <a:ea typeface="+mn-ea"/>
              <a:cs typeface="+mn-cs"/>
            </a:endParaRPr>
          </a:p>
        </p:txBody>
      </p:sp>
    </p:spTree>
    <p:extLst>
      <p:ext uri="{BB962C8B-B14F-4D97-AF65-F5344CB8AC3E}">
        <p14:creationId xmlns:p14="http://schemas.microsoft.com/office/powerpoint/2010/main" val="322403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BC3B-AF8E-20ED-9622-88011B738E49}"/>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C834D92B-D818-5386-E612-1F215F8D72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CBCBAC41-3F43-D885-893F-58455A309294}"/>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4A28784B-5F55-64A6-8295-AEC2C11BC9CF}"/>
              </a:ext>
            </a:extLst>
          </p:cNvPr>
          <p:cNvSpPr>
            <a:spLocks noGrp="1"/>
          </p:cNvSpPr>
          <p:nvPr>
            <p:ph type="body" sz="quarter" idx="14"/>
          </p:nvPr>
        </p:nvSpPr>
        <p:spPr>
          <a:xfrm>
            <a:off x="8420100" y="863986"/>
            <a:ext cx="183762" cy="2484002"/>
          </a:xfrm>
        </p:spPr>
        <p:txBody>
          <a:bodyPr/>
          <a:lstStyle/>
          <a:p>
            <a:endParaRPr lang="de-DE"/>
          </a:p>
        </p:txBody>
      </p:sp>
      <p:sp>
        <p:nvSpPr>
          <p:cNvPr id="5" name="Titel 4">
            <a:extLst>
              <a:ext uri="{FF2B5EF4-FFF2-40B4-BE49-F238E27FC236}">
                <a16:creationId xmlns:a16="http://schemas.microsoft.com/office/drawing/2014/main" id="{BF36EF8D-82A7-0937-9B76-34A7ACCDEC17}"/>
              </a:ext>
            </a:extLst>
          </p:cNvPr>
          <p:cNvSpPr>
            <a:spLocks noGrp="1"/>
          </p:cNvSpPr>
          <p:nvPr>
            <p:ph type="ctrTitle"/>
          </p:nvPr>
        </p:nvSpPr>
        <p:spPr/>
        <p:txBody>
          <a:bodyPr/>
          <a:lstStyle/>
          <a:p>
            <a:r>
              <a:rPr lang="de-DE" dirty="0"/>
              <a:t>Umsetzung in den Gliederungen</a:t>
            </a:r>
          </a:p>
        </p:txBody>
      </p:sp>
    </p:spTree>
    <p:extLst>
      <p:ext uri="{BB962C8B-B14F-4D97-AF65-F5344CB8AC3E}">
        <p14:creationId xmlns:p14="http://schemas.microsoft.com/office/powerpoint/2010/main" val="50714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6529-B311-BA7B-9360-D8E598F5C91B}"/>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AF3599E-0566-1063-C03A-D62BC1E8CCC4}"/>
              </a:ext>
            </a:extLst>
          </p:cNvPr>
          <p:cNvSpPr>
            <a:spLocks noGrp="1"/>
          </p:cNvSpPr>
          <p:nvPr>
            <p:ph type="title"/>
          </p:nvPr>
        </p:nvSpPr>
        <p:spPr/>
        <p:txBody>
          <a:bodyPr/>
          <a:lstStyle/>
          <a:p>
            <a:pPr>
              <a:lnSpc>
                <a:spcPct val="100000"/>
              </a:lnSpc>
            </a:pPr>
            <a:r>
              <a:rPr lang="de-DE" dirty="0">
                <a:latin typeface="Georgia"/>
              </a:rPr>
              <a:t>Für eine breite Beteiligung wurde ein Umsetzungsprogramm entwickelt. Die DRK-LV setzen die Strategie bedarfsgerecht um.</a:t>
            </a:r>
            <a:endParaRPr lang="de-DE" dirty="0"/>
          </a:p>
        </p:txBody>
      </p:sp>
      <p:sp>
        <p:nvSpPr>
          <p:cNvPr id="4" name="Fußzeilenplatzhalter 3">
            <a:extLst>
              <a:ext uri="{FF2B5EF4-FFF2-40B4-BE49-F238E27FC236}">
                <a16:creationId xmlns:a16="http://schemas.microsoft.com/office/drawing/2014/main" id="{8DE7B869-5276-F923-9AC5-D94D38D66EB7}"/>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5" name="Foliennummernplatzhalter 4">
            <a:extLst>
              <a:ext uri="{FF2B5EF4-FFF2-40B4-BE49-F238E27FC236}">
                <a16:creationId xmlns:a16="http://schemas.microsoft.com/office/drawing/2014/main" id="{D490BB6B-621F-39B1-BA93-0AE9006D7244}"/>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22</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 name="Diagramm 1">
            <a:extLst>
              <a:ext uri="{FF2B5EF4-FFF2-40B4-BE49-F238E27FC236}">
                <a16:creationId xmlns:a16="http://schemas.microsoft.com/office/drawing/2014/main" id="{E62C76AA-4A40-A867-64E4-5B12EAC69BDF}"/>
              </a:ext>
            </a:extLst>
          </p:cNvPr>
          <p:cNvGraphicFramePr/>
          <p:nvPr/>
        </p:nvGraphicFramePr>
        <p:xfrm>
          <a:off x="1584726" y="1405755"/>
          <a:ext cx="5730473" cy="343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09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23</a:t>
            </a:fld>
            <a:endParaRPr kumimoji="0" lang="de-DE"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itel 8"/>
          <p:cNvSpPr>
            <a:spLocks noGrp="1"/>
          </p:cNvSpPr>
          <p:nvPr>
            <p:ph type="title"/>
          </p:nvPr>
        </p:nvSpPr>
        <p:spPr/>
        <p:txBody>
          <a:bodyPr/>
          <a:lstStyle/>
          <a:p>
            <a:r>
              <a:rPr lang="de-DE" dirty="0"/>
              <a:t>Und wie machen wir es im Kreisverband?</a:t>
            </a:r>
          </a:p>
        </p:txBody>
      </p:sp>
      <p:graphicFrame>
        <p:nvGraphicFramePr>
          <p:cNvPr id="6" name="Diagramm 5">
            <a:extLst>
              <a:ext uri="{FF2B5EF4-FFF2-40B4-BE49-F238E27FC236}">
                <a16:creationId xmlns:a16="http://schemas.microsoft.com/office/drawing/2014/main" id="{36CC5367-8B31-5F60-C354-BB37AFFCC9AF}"/>
              </a:ext>
            </a:extLst>
          </p:cNvPr>
          <p:cNvGraphicFramePr/>
          <p:nvPr/>
        </p:nvGraphicFramePr>
        <p:xfrm>
          <a:off x="1280160" y="4406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DDD0CFAB-F634-C2F0-DC96-49B0DC60A7D7}"/>
              </a:ext>
            </a:extLst>
          </p:cNvPr>
          <p:cNvSpPr txBox="1"/>
          <p:nvPr/>
        </p:nvSpPr>
        <p:spPr>
          <a:xfrm>
            <a:off x="1230630" y="3314239"/>
            <a:ext cx="709041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002D55"/>
                </a:solidFill>
                <a:effectLst/>
                <a:uLnTx/>
                <a:uFillTx/>
                <a:latin typeface="Arial"/>
                <a:ea typeface="+mn-ea"/>
                <a:cs typeface="+mn-cs"/>
              </a:rPr>
              <a:t>Unabhängig davon, wie ihr euch mit der DRK-Strategie auf Kreisverbandsebene auseinandersetzen möchtet, sollte ihr vier Schritte berücksichtigen.</a:t>
            </a:r>
          </a:p>
        </p:txBody>
      </p:sp>
    </p:spTree>
    <p:extLst>
      <p:ext uri="{BB962C8B-B14F-4D97-AF65-F5344CB8AC3E}">
        <p14:creationId xmlns:p14="http://schemas.microsoft.com/office/powerpoint/2010/main" val="92507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E97CF-E2BD-010F-196F-07733FD9B8DA}"/>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35ADE1C-BCE7-0639-0C2B-FF8877654CE5}"/>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F5759A19-649E-A71A-7706-B4399532ACAD}"/>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24</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C73BC12A-2A82-90E5-FD93-035C2A6C8373}"/>
              </a:ext>
            </a:extLst>
          </p:cNvPr>
          <p:cNvSpPr>
            <a:spLocks noGrp="1"/>
          </p:cNvSpPr>
          <p:nvPr>
            <p:ph type="title"/>
          </p:nvPr>
        </p:nvSpPr>
        <p:spPr>
          <a:xfrm>
            <a:off x="431999" y="742848"/>
            <a:ext cx="8280001" cy="589318"/>
          </a:xfrm>
        </p:spPr>
        <p:txBody>
          <a:bodyPr/>
          <a:lstStyle/>
          <a:p>
            <a:r>
              <a:rPr lang="de-DE" dirty="0"/>
              <a:t>Und wie machen wir es im Kreisverband?</a:t>
            </a:r>
          </a:p>
        </p:txBody>
      </p:sp>
      <p:pic>
        <p:nvPicPr>
          <p:cNvPr id="4" name="Grafik 3">
            <a:extLst>
              <a:ext uri="{FF2B5EF4-FFF2-40B4-BE49-F238E27FC236}">
                <a16:creationId xmlns:a16="http://schemas.microsoft.com/office/drawing/2014/main" id="{2010581B-1EE5-A388-523A-35235026C8A7}"/>
              </a:ext>
            </a:extLst>
          </p:cNvPr>
          <p:cNvPicPr>
            <a:picLocks noChangeAspect="1"/>
          </p:cNvPicPr>
          <p:nvPr/>
        </p:nvPicPr>
        <p:blipFill>
          <a:blip r:embed="rId3"/>
          <a:srcRect r="78457"/>
          <a:stretch/>
        </p:blipFill>
        <p:spPr>
          <a:xfrm>
            <a:off x="431993" y="-360614"/>
            <a:ext cx="1594927" cy="4938339"/>
          </a:xfrm>
          <a:prstGeom prst="rect">
            <a:avLst/>
          </a:prstGeom>
        </p:spPr>
      </p:pic>
      <p:sp>
        <p:nvSpPr>
          <p:cNvPr id="5" name="Textfeld 4">
            <a:extLst>
              <a:ext uri="{FF2B5EF4-FFF2-40B4-BE49-F238E27FC236}">
                <a16:creationId xmlns:a16="http://schemas.microsoft.com/office/drawing/2014/main" id="{3549CFEE-9DAB-B0F9-C799-A71389E8FC5E}"/>
              </a:ext>
            </a:extLst>
          </p:cNvPr>
          <p:cNvSpPr txBox="1"/>
          <p:nvPr/>
        </p:nvSpPr>
        <p:spPr>
          <a:xfrm>
            <a:off x="363413" y="2787060"/>
            <a:ext cx="7805227" cy="1991379"/>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Workshop mit allen Aktiven: Was hat die DRK-Strategie 2030 mit meiner Arbeit zu tun?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Analyse-Workshop: Welche Themen der DRK-Strategie 2030 sind für uns relevant? (Und warum die anderen nicht?)</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Kombination: Die eigene Organisation analysieren und mit Themen der DRK-Strategie 2030 abgleichen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a:t>
            </a:r>
          </a:p>
        </p:txBody>
      </p:sp>
    </p:spTree>
    <p:extLst>
      <p:ext uri="{BB962C8B-B14F-4D97-AF65-F5344CB8AC3E}">
        <p14:creationId xmlns:p14="http://schemas.microsoft.com/office/powerpoint/2010/main" val="207595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43AB-B3A8-FC2B-71B4-37C248D7F35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119CA54-1DF0-585D-7A9A-13A6F50ABEBE}"/>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87A6AB54-B26C-890E-8E2B-7645D3E1FE67}"/>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25</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6D79955D-6664-BF55-EEF5-9CF9F69C4411}"/>
              </a:ext>
            </a:extLst>
          </p:cNvPr>
          <p:cNvSpPr>
            <a:spLocks noGrp="1"/>
          </p:cNvSpPr>
          <p:nvPr>
            <p:ph type="title"/>
          </p:nvPr>
        </p:nvSpPr>
        <p:spPr>
          <a:xfrm>
            <a:off x="431999" y="742848"/>
            <a:ext cx="8280001" cy="589318"/>
          </a:xfrm>
        </p:spPr>
        <p:txBody>
          <a:bodyPr/>
          <a:lstStyle/>
          <a:p>
            <a:r>
              <a:rPr lang="de-DE" dirty="0"/>
              <a:t>Und wie machen wir es im Kreisverband?</a:t>
            </a:r>
          </a:p>
        </p:txBody>
      </p:sp>
      <p:pic>
        <p:nvPicPr>
          <p:cNvPr id="8" name="Grafik 7">
            <a:extLst>
              <a:ext uri="{FF2B5EF4-FFF2-40B4-BE49-F238E27FC236}">
                <a16:creationId xmlns:a16="http://schemas.microsoft.com/office/drawing/2014/main" id="{AA78D69E-E7DB-09A0-880B-5A84DDB8A7E3}"/>
              </a:ext>
            </a:extLst>
          </p:cNvPr>
          <p:cNvPicPr>
            <a:picLocks noChangeAspect="1"/>
          </p:cNvPicPr>
          <p:nvPr/>
        </p:nvPicPr>
        <p:blipFill>
          <a:blip r:embed="rId3"/>
          <a:srcRect l="21752" r="44625"/>
          <a:stretch/>
        </p:blipFill>
        <p:spPr>
          <a:xfrm>
            <a:off x="431286" y="-541287"/>
            <a:ext cx="2489378" cy="4938339"/>
          </a:xfrm>
          <a:prstGeom prst="rect">
            <a:avLst/>
          </a:prstGeom>
        </p:spPr>
      </p:pic>
      <p:sp>
        <p:nvSpPr>
          <p:cNvPr id="6" name="Textfeld 5">
            <a:extLst>
              <a:ext uri="{FF2B5EF4-FFF2-40B4-BE49-F238E27FC236}">
                <a16:creationId xmlns:a16="http://schemas.microsoft.com/office/drawing/2014/main" id="{95CADDDC-BD56-13B9-094F-02BCB7BAF4CC}"/>
              </a:ext>
            </a:extLst>
          </p:cNvPr>
          <p:cNvSpPr txBox="1"/>
          <p:nvPr/>
        </p:nvSpPr>
        <p:spPr>
          <a:xfrm>
            <a:off x="431286" y="2789452"/>
            <a:ext cx="7805227" cy="1668214"/>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Alle zusammen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Präsidium mit Vorstand</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Nur die Ehrenamtlichen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Die Geschäftsstelle</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a:t>
            </a:r>
          </a:p>
        </p:txBody>
      </p:sp>
    </p:spTree>
    <p:extLst>
      <p:ext uri="{BB962C8B-B14F-4D97-AF65-F5344CB8AC3E}">
        <p14:creationId xmlns:p14="http://schemas.microsoft.com/office/powerpoint/2010/main" val="318885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D508-CA62-8FE1-20DA-C47E7F4CD3E4}"/>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CC0827F-6D86-E0F1-6C70-3DE78A598E79}"/>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4F83F1A7-ACC2-2722-28D1-A13E7EB99D8F}"/>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26</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F4B0E2A5-8A9C-8FF4-544B-905E218EF4D9}"/>
              </a:ext>
            </a:extLst>
          </p:cNvPr>
          <p:cNvSpPr>
            <a:spLocks noGrp="1"/>
          </p:cNvSpPr>
          <p:nvPr>
            <p:ph type="title"/>
          </p:nvPr>
        </p:nvSpPr>
        <p:spPr>
          <a:xfrm>
            <a:off x="431999" y="742848"/>
            <a:ext cx="8280001" cy="589318"/>
          </a:xfrm>
        </p:spPr>
        <p:txBody>
          <a:bodyPr/>
          <a:lstStyle/>
          <a:p>
            <a:r>
              <a:rPr lang="de-DE" dirty="0"/>
              <a:t>Und wie machen wir es im Kreisverband?</a:t>
            </a:r>
          </a:p>
        </p:txBody>
      </p:sp>
      <p:sp>
        <p:nvSpPr>
          <p:cNvPr id="6" name="Textfeld 5">
            <a:extLst>
              <a:ext uri="{FF2B5EF4-FFF2-40B4-BE49-F238E27FC236}">
                <a16:creationId xmlns:a16="http://schemas.microsoft.com/office/drawing/2014/main" id="{C83BB7C7-16FB-A3C3-79F8-2E3ECF3C79E8}"/>
              </a:ext>
            </a:extLst>
          </p:cNvPr>
          <p:cNvSpPr txBox="1"/>
          <p:nvPr/>
        </p:nvSpPr>
        <p:spPr>
          <a:xfrm>
            <a:off x="431286" y="2789452"/>
            <a:ext cx="7805227" cy="1021883"/>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Wer macht was mit wem bis wann?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Alle zusammen, Präsidium mit Vorstand, nur die Ehrenamtlichen, die Geschäftsstelle</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Mit Unterstützung oder Ohne?</a:t>
            </a:r>
          </a:p>
        </p:txBody>
      </p:sp>
      <p:pic>
        <p:nvPicPr>
          <p:cNvPr id="4" name="Grafik 3">
            <a:extLst>
              <a:ext uri="{FF2B5EF4-FFF2-40B4-BE49-F238E27FC236}">
                <a16:creationId xmlns:a16="http://schemas.microsoft.com/office/drawing/2014/main" id="{A740CA19-3E79-6936-0130-75050113FFBC}"/>
              </a:ext>
            </a:extLst>
          </p:cNvPr>
          <p:cNvPicPr>
            <a:picLocks noChangeAspect="1"/>
          </p:cNvPicPr>
          <p:nvPr/>
        </p:nvPicPr>
        <p:blipFill>
          <a:blip r:embed="rId3"/>
          <a:srcRect l="47625" r="17753"/>
          <a:stretch/>
        </p:blipFill>
        <p:spPr>
          <a:xfrm>
            <a:off x="431286" y="-109142"/>
            <a:ext cx="2110740" cy="4066384"/>
          </a:xfrm>
          <a:prstGeom prst="rect">
            <a:avLst/>
          </a:prstGeom>
        </p:spPr>
      </p:pic>
    </p:spTree>
    <p:extLst>
      <p:ext uri="{BB962C8B-B14F-4D97-AF65-F5344CB8AC3E}">
        <p14:creationId xmlns:p14="http://schemas.microsoft.com/office/powerpoint/2010/main" val="3133080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55DC-89F1-7EA6-4D01-7E25FACF08D9}"/>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0FC8182-3547-3B40-1AB2-30268AE13BC0}"/>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31067422-B44E-7737-6644-AD7E4FC71A10}"/>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27</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ABC68C85-E3C9-6A99-A375-7B4EFB7DD553}"/>
              </a:ext>
            </a:extLst>
          </p:cNvPr>
          <p:cNvSpPr>
            <a:spLocks noGrp="1"/>
          </p:cNvSpPr>
          <p:nvPr>
            <p:ph type="title"/>
          </p:nvPr>
        </p:nvSpPr>
        <p:spPr>
          <a:xfrm>
            <a:off x="431999" y="742848"/>
            <a:ext cx="8280001" cy="589318"/>
          </a:xfrm>
        </p:spPr>
        <p:txBody>
          <a:bodyPr/>
          <a:lstStyle/>
          <a:p>
            <a:r>
              <a:rPr lang="de-DE" dirty="0"/>
              <a:t>Und wie machen wir es im Kreisverband?</a:t>
            </a:r>
          </a:p>
        </p:txBody>
      </p:sp>
      <p:sp>
        <p:nvSpPr>
          <p:cNvPr id="6" name="Textfeld 5">
            <a:extLst>
              <a:ext uri="{FF2B5EF4-FFF2-40B4-BE49-F238E27FC236}">
                <a16:creationId xmlns:a16="http://schemas.microsoft.com/office/drawing/2014/main" id="{4D22186D-17D6-C481-66C9-0270F27D689E}"/>
              </a:ext>
            </a:extLst>
          </p:cNvPr>
          <p:cNvSpPr txBox="1"/>
          <p:nvPr/>
        </p:nvSpPr>
        <p:spPr>
          <a:xfrm>
            <a:off x="431286" y="2789452"/>
            <a:ext cx="7805227" cy="1021883"/>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Extern oder Intern?</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Fortlaufend oder am Ende?</a:t>
            </a:r>
          </a:p>
          <a:p>
            <a:pPr marL="285750" marR="0" lvl="0" indent="-285750" algn="l" defTabSz="685800" rtl="0" eaLnBrk="1" fontAlgn="auto" latinLnBrk="0" hangingPunct="1">
              <a:lnSpc>
                <a:spcPct val="150000"/>
              </a:lnSpc>
              <a:spcBef>
                <a:spcPts val="0"/>
              </a:spcBef>
              <a:spcAft>
                <a:spcPts val="0"/>
              </a:spcAft>
              <a:buClrTx/>
              <a:buSzTx/>
              <a:buFontTx/>
              <a:buChar char="-"/>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Wollen wir die Wirkung messen?</a:t>
            </a:r>
          </a:p>
        </p:txBody>
      </p:sp>
      <p:pic>
        <p:nvPicPr>
          <p:cNvPr id="10" name="Grafik 9">
            <a:extLst>
              <a:ext uri="{FF2B5EF4-FFF2-40B4-BE49-F238E27FC236}">
                <a16:creationId xmlns:a16="http://schemas.microsoft.com/office/drawing/2014/main" id="{E746EB3E-974C-286F-6C89-C2FD49AF5BD1}"/>
              </a:ext>
            </a:extLst>
          </p:cNvPr>
          <p:cNvPicPr>
            <a:picLocks noChangeAspect="1"/>
          </p:cNvPicPr>
          <p:nvPr/>
        </p:nvPicPr>
        <p:blipFill>
          <a:blip r:embed="rId3"/>
          <a:srcRect l="82122"/>
          <a:stretch/>
        </p:blipFill>
        <p:spPr>
          <a:xfrm>
            <a:off x="362525" y="-116762"/>
            <a:ext cx="1089924" cy="4066384"/>
          </a:xfrm>
          <a:prstGeom prst="rect">
            <a:avLst/>
          </a:prstGeom>
        </p:spPr>
      </p:pic>
    </p:spTree>
    <p:extLst>
      <p:ext uri="{BB962C8B-B14F-4D97-AF65-F5344CB8AC3E}">
        <p14:creationId xmlns:p14="http://schemas.microsoft.com/office/powerpoint/2010/main" val="395585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0BDA1C-1B0F-3D80-EFB5-AAE1004EED43}"/>
              </a:ext>
            </a:extLst>
          </p:cNvPr>
          <p:cNvSpPr>
            <a:spLocks noGrp="1"/>
          </p:cNvSpPr>
          <p:nvPr>
            <p:ph type="title"/>
          </p:nvPr>
        </p:nvSpPr>
        <p:spPr>
          <a:xfrm>
            <a:off x="1871970" y="1799971"/>
            <a:ext cx="5425154" cy="1113162"/>
          </a:xfrm>
        </p:spPr>
        <p:txBody>
          <a:bodyPr/>
          <a:lstStyle/>
          <a:p>
            <a:r>
              <a:rPr lang="de-DE"/>
              <a:t>Vielen Dank für </a:t>
            </a:r>
            <a:br>
              <a:rPr lang="de-DE"/>
            </a:br>
            <a:r>
              <a:rPr lang="de-DE"/>
              <a:t>Ihre Aufmerksamkeit!</a:t>
            </a:r>
          </a:p>
        </p:txBody>
      </p:sp>
      <p:sp>
        <p:nvSpPr>
          <p:cNvPr id="6" name="Inhaltsplatzhalter 2">
            <a:extLst>
              <a:ext uri="{FF2B5EF4-FFF2-40B4-BE49-F238E27FC236}">
                <a16:creationId xmlns:a16="http://schemas.microsoft.com/office/drawing/2014/main" id="{13B8A309-B428-C460-E701-F60AF2729F4C}"/>
              </a:ext>
            </a:extLst>
          </p:cNvPr>
          <p:cNvSpPr>
            <a:spLocks noGrp="1"/>
          </p:cNvSpPr>
          <p:nvPr>
            <p:ph idx="1"/>
          </p:nvPr>
        </p:nvSpPr>
        <p:spPr>
          <a:xfrm>
            <a:off x="1871970" y="3069265"/>
            <a:ext cx="2617200" cy="1462342"/>
          </a:xfrm>
        </p:spPr>
        <p:txBody>
          <a:bodyPr/>
          <a:lstStyle/>
          <a:p>
            <a:pPr lvl="1"/>
            <a:r>
              <a:rPr lang="nl-NL">
                <a:solidFill>
                  <a:srgbClr val="002D55"/>
                </a:solidFill>
              </a:rPr>
              <a:t>Thomas Eichmann</a:t>
            </a:r>
          </a:p>
          <a:p>
            <a:pPr lvl="2"/>
            <a:r>
              <a:rPr lang="nl-NL">
                <a:solidFill>
                  <a:srgbClr val="002D55"/>
                </a:solidFill>
              </a:rPr>
              <a:t>+49 (0)30 854 04 577</a:t>
            </a:r>
          </a:p>
          <a:p>
            <a:pPr lvl="2"/>
            <a:r>
              <a:rPr lang="nl-NL">
                <a:solidFill>
                  <a:srgbClr val="002D55"/>
                </a:solidFill>
              </a:rPr>
              <a:t>t.eichmann@drk.de</a:t>
            </a:r>
          </a:p>
          <a:p>
            <a:pPr lvl="2"/>
            <a:r>
              <a:rPr lang="nl-NL">
                <a:solidFill>
                  <a:srgbClr val="002D55"/>
                </a:solidFill>
              </a:rPr>
              <a:t>www.drk.de</a:t>
            </a:r>
            <a:endParaRPr lang="de-DE">
              <a:solidFill>
                <a:srgbClr val="002D55"/>
              </a:solidFill>
            </a:endParaRPr>
          </a:p>
        </p:txBody>
      </p:sp>
      <p:sp>
        <p:nvSpPr>
          <p:cNvPr id="7" name="Foliennummernplatzhalter 3">
            <a:extLst>
              <a:ext uri="{FF2B5EF4-FFF2-40B4-BE49-F238E27FC236}">
                <a16:creationId xmlns:a16="http://schemas.microsoft.com/office/drawing/2014/main" id="{E044049F-9427-D571-57E5-FC5DCC39FD90}"/>
              </a:ext>
            </a:extLst>
          </p:cNvPr>
          <p:cNvSpPr txBox="1">
            <a:spLocks/>
          </p:cNvSpPr>
          <p:nvPr/>
        </p:nvSpPr>
        <p:spPr>
          <a:xfrm>
            <a:off x="569784" y="4811578"/>
            <a:ext cx="2057400" cy="108000"/>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sz="700" dirty="0"/>
              <a:t>30</a:t>
            </a:r>
          </a:p>
          <a:p>
            <a:endParaRPr lang="de-DE" sz="700" dirty="0"/>
          </a:p>
        </p:txBody>
      </p:sp>
      <p:sp>
        <p:nvSpPr>
          <p:cNvPr id="2" name="Fußzeilenplatzhalter 1">
            <a:extLst>
              <a:ext uri="{FF2B5EF4-FFF2-40B4-BE49-F238E27FC236}">
                <a16:creationId xmlns:a16="http://schemas.microsoft.com/office/drawing/2014/main" id="{F3C287BC-C59A-862B-5889-AB4AAEBC679D}"/>
              </a:ext>
            </a:extLst>
          </p:cNvPr>
          <p:cNvSpPr txBox="1">
            <a:spLocks/>
          </p:cNvSpPr>
          <p:nvPr/>
        </p:nvSpPr>
        <p:spPr>
          <a:xfrm>
            <a:off x="349170" y="4729255"/>
            <a:ext cx="8280000" cy="8232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900"/>
              </a:lnSpc>
              <a:defRPr/>
            </a:pPr>
            <a:r>
              <a:rPr lang="de-DE" sz="700" b="1">
                <a:solidFill>
                  <a:prstClr val="black"/>
                </a:solidFill>
                <a:latin typeface="Arial"/>
              </a:rPr>
              <a:t>Füreinander da. Miteinander stark.</a:t>
            </a:r>
            <a:endParaRPr lang="de-DE" sz="700" b="1" dirty="0">
              <a:solidFill>
                <a:prstClr val="black"/>
              </a:solidFill>
              <a:latin typeface="Arial"/>
            </a:endParaRPr>
          </a:p>
        </p:txBody>
      </p:sp>
    </p:spTree>
    <p:extLst>
      <p:ext uri="{BB962C8B-B14F-4D97-AF65-F5344CB8AC3E}">
        <p14:creationId xmlns:p14="http://schemas.microsoft.com/office/powerpoint/2010/main" val="296063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7D39-1CEF-4AFB-94B3-23959E0E2CF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20E5C8A-80E6-0BE3-4A17-C14370ECC005}"/>
              </a:ext>
            </a:extLst>
          </p:cNvPr>
          <p:cNvSpPr>
            <a:spLocks noGrp="1"/>
          </p:cNvSpPr>
          <p:nvPr>
            <p:ph type="title"/>
          </p:nvPr>
        </p:nvSpPr>
        <p:spPr/>
        <p:txBody>
          <a:bodyPr/>
          <a:lstStyle/>
          <a:p>
            <a:r>
              <a:rPr lang="de-DE" sz="2000" dirty="0"/>
              <a:t>Die DRK-Strategie </a:t>
            </a:r>
            <a:r>
              <a:rPr lang="de-DE" sz="2000" i="1" dirty="0"/>
              <a:t>Füreinander da. Miteinander stark. </a:t>
            </a:r>
            <a:br>
              <a:rPr lang="de-DE" sz="2000" i="1" dirty="0"/>
            </a:br>
            <a:r>
              <a:rPr lang="de-DE" sz="2000" dirty="0"/>
              <a:t>wurde unter großer Beteiligung entwickelt.</a:t>
            </a:r>
            <a:endParaRPr lang="de-DE" dirty="0"/>
          </a:p>
        </p:txBody>
      </p:sp>
      <p:sp>
        <p:nvSpPr>
          <p:cNvPr id="4" name="Fußzeilenplatzhalter 3">
            <a:extLst>
              <a:ext uri="{FF2B5EF4-FFF2-40B4-BE49-F238E27FC236}">
                <a16:creationId xmlns:a16="http://schemas.microsoft.com/office/drawing/2014/main" id="{F3B9CDD2-BC13-3573-82C3-4866B2A54466}"/>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grpSp>
        <p:nvGrpSpPr>
          <p:cNvPr id="10" name="Gruppieren 9">
            <a:extLst>
              <a:ext uri="{FF2B5EF4-FFF2-40B4-BE49-F238E27FC236}">
                <a16:creationId xmlns:a16="http://schemas.microsoft.com/office/drawing/2014/main" id="{65CC986B-BBA8-7C9C-807C-D4E4C9664CDC}"/>
              </a:ext>
            </a:extLst>
          </p:cNvPr>
          <p:cNvGrpSpPr/>
          <p:nvPr/>
        </p:nvGrpSpPr>
        <p:grpSpPr>
          <a:xfrm>
            <a:off x="431626" y="3045723"/>
            <a:ext cx="8280709" cy="397987"/>
            <a:chOff x="431626" y="3045723"/>
            <a:chExt cx="8280709" cy="397987"/>
          </a:xfrm>
        </p:grpSpPr>
        <p:sp>
          <p:nvSpPr>
            <p:cNvPr id="11" name="Rechteck 10">
              <a:extLst>
                <a:ext uri="{FF2B5EF4-FFF2-40B4-BE49-F238E27FC236}">
                  <a16:creationId xmlns:a16="http://schemas.microsoft.com/office/drawing/2014/main" id="{FB51067F-2390-2FDE-47A6-1DDCEDED9ADD}"/>
                </a:ext>
              </a:extLst>
            </p:cNvPr>
            <p:cNvSpPr/>
            <p:nvPr/>
          </p:nvSpPr>
          <p:spPr>
            <a:xfrm>
              <a:off x="968946" y="3071981"/>
              <a:ext cx="7743389" cy="34137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Als offene Gemeinschaft von Helfenden gestalten wir ein friedliches und lebenswertes Miteinander aller Menschen mit.</a:t>
              </a:r>
            </a:p>
          </p:txBody>
        </p:sp>
        <p:sp>
          <p:nvSpPr>
            <p:cNvPr id="24" name="Rechteck 23">
              <a:extLst>
                <a:ext uri="{FF2B5EF4-FFF2-40B4-BE49-F238E27FC236}">
                  <a16:creationId xmlns:a16="http://schemas.microsoft.com/office/drawing/2014/main" id="{311A12EB-500B-E625-C956-A62374FE8908}"/>
                </a:ext>
              </a:extLst>
            </p:cNvPr>
            <p:cNvSpPr/>
            <p:nvPr/>
          </p:nvSpPr>
          <p:spPr>
            <a:xfrm rot="16200000">
              <a:off x="430926" y="3046423"/>
              <a:ext cx="397987" cy="396587"/>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Vision</a:t>
              </a:r>
              <a:endParaRPr kumimoji="0" lang="de-DE" sz="10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uppieren 1">
            <a:extLst>
              <a:ext uri="{FF2B5EF4-FFF2-40B4-BE49-F238E27FC236}">
                <a16:creationId xmlns:a16="http://schemas.microsoft.com/office/drawing/2014/main" id="{E6C3CD20-FA17-4A37-EC09-3AB53E66BFA7}"/>
              </a:ext>
            </a:extLst>
          </p:cNvPr>
          <p:cNvGrpSpPr/>
          <p:nvPr/>
        </p:nvGrpSpPr>
        <p:grpSpPr>
          <a:xfrm>
            <a:off x="428391" y="2576648"/>
            <a:ext cx="8274681" cy="434265"/>
            <a:chOff x="437311" y="2842929"/>
            <a:chExt cx="8274681" cy="434265"/>
          </a:xfrm>
        </p:grpSpPr>
        <p:sp>
          <p:nvSpPr>
            <p:cNvPr id="12" name="Rechteck 11">
              <a:extLst>
                <a:ext uri="{FF2B5EF4-FFF2-40B4-BE49-F238E27FC236}">
                  <a16:creationId xmlns:a16="http://schemas.microsoft.com/office/drawing/2014/main" id="{00688EEE-7D66-9AD9-3E5D-4CE1CF17B8BB}"/>
                </a:ext>
              </a:extLst>
            </p:cNvPr>
            <p:cNvSpPr/>
            <p:nvPr/>
          </p:nvSpPr>
          <p:spPr>
            <a:xfrm>
              <a:off x="967124" y="2843102"/>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sind uns im DRK unserer Mission bewusst, leben sie und tragen sie nach außen. </a:t>
              </a:r>
            </a:p>
          </p:txBody>
        </p:sp>
        <p:sp>
          <p:nvSpPr>
            <p:cNvPr id="13" name="Rechteck 12">
              <a:extLst>
                <a:ext uri="{FF2B5EF4-FFF2-40B4-BE49-F238E27FC236}">
                  <a16:creationId xmlns:a16="http://schemas.microsoft.com/office/drawing/2014/main" id="{7C2DC615-C709-278F-46D1-FD1A2A33CDB7}"/>
                </a:ext>
              </a:extLst>
            </p:cNvPr>
            <p:cNvSpPr/>
            <p:nvPr/>
          </p:nvSpPr>
          <p:spPr>
            <a:xfrm>
              <a:off x="3664913" y="2842929"/>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4" name="Rechteck 13">
              <a:extLst>
                <a:ext uri="{FF2B5EF4-FFF2-40B4-BE49-F238E27FC236}">
                  <a16:creationId xmlns:a16="http://schemas.microsoft.com/office/drawing/2014/main" id="{06A8DE42-94F9-662C-969E-670237EFD563}"/>
                </a:ext>
              </a:extLst>
            </p:cNvPr>
            <p:cNvSpPr/>
            <p:nvPr/>
          </p:nvSpPr>
          <p:spPr>
            <a:xfrm>
              <a:off x="6362701" y="2842930"/>
              <a:ext cx="2349291" cy="43409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bilden eine vielfältige und offene Gemeinschaft, begegnen uns auf Augenhöhe und wirken in Kooperationen und Netzwerken.</a:t>
              </a:r>
            </a:p>
          </p:txBody>
        </p:sp>
        <p:sp>
          <p:nvSpPr>
            <p:cNvPr id="25" name="Rechteck 24">
              <a:extLst>
                <a:ext uri="{FF2B5EF4-FFF2-40B4-BE49-F238E27FC236}">
                  <a16:creationId xmlns:a16="http://schemas.microsoft.com/office/drawing/2014/main" id="{6A5B9083-DD20-7190-4B7F-19535C9B537C}"/>
                </a:ext>
              </a:extLst>
            </p:cNvPr>
            <p:cNvSpPr/>
            <p:nvPr/>
          </p:nvSpPr>
          <p:spPr>
            <a:xfrm rot="16200000">
              <a:off x="429905" y="2861854"/>
              <a:ext cx="411399" cy="396587"/>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prstClr val="black"/>
                  </a:solidFill>
                  <a:effectLst/>
                  <a:uLnTx/>
                  <a:uFillTx/>
                  <a:latin typeface="Arial"/>
                  <a:ea typeface="+mn-ea"/>
                  <a:cs typeface="+mn-cs"/>
                </a:rPr>
                <a:t>Ziele</a:t>
              </a:r>
            </a:p>
          </p:txBody>
        </p:sp>
      </p:grpSp>
      <p:grpSp>
        <p:nvGrpSpPr>
          <p:cNvPr id="7" name="Gruppieren 6">
            <a:extLst>
              <a:ext uri="{FF2B5EF4-FFF2-40B4-BE49-F238E27FC236}">
                <a16:creationId xmlns:a16="http://schemas.microsoft.com/office/drawing/2014/main" id="{8D6EE16B-6CAC-8BDF-0E9E-A6E97B775A75}"/>
              </a:ext>
            </a:extLst>
          </p:cNvPr>
          <p:cNvGrpSpPr/>
          <p:nvPr/>
        </p:nvGrpSpPr>
        <p:grpSpPr>
          <a:xfrm>
            <a:off x="430908" y="3494865"/>
            <a:ext cx="8282167" cy="477585"/>
            <a:chOff x="428391" y="1887634"/>
            <a:chExt cx="8282167" cy="477585"/>
          </a:xfrm>
        </p:grpSpPr>
        <p:sp>
          <p:nvSpPr>
            <p:cNvPr id="36" name="Rechteck 35">
              <a:extLst>
                <a:ext uri="{FF2B5EF4-FFF2-40B4-BE49-F238E27FC236}">
                  <a16:creationId xmlns:a16="http://schemas.microsoft.com/office/drawing/2014/main" id="{C7E21637-6A3E-E7D4-4E95-41B8C97C56D1}"/>
                </a:ext>
              </a:extLst>
            </p:cNvPr>
            <p:cNvSpPr/>
            <p:nvPr/>
          </p:nvSpPr>
          <p:spPr>
            <a:xfrm>
              <a:off x="965691" y="1887634"/>
              <a:ext cx="7744867" cy="468756"/>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Wir vom Roten Kreuz sind Teil einer weltweiten Gemeinschaft von Menschen in der internationalen Rotkreuz und Rothalbmondbewegung, die Opfern von Konflikten und Katastrophen sowie anderen hilfsbedürftigen Menschen unterschiedslos Hilfe gewährt, allein nach dem Maß ihrer Not. Im Zeichen der Menschlichkeit setzen wir uns für das Leben, die Gesundheit, das Wohlergehen, den Schutz, das friedliche Zusammenleben und die Würde aller Menschen ein.</a:t>
              </a:r>
            </a:p>
          </p:txBody>
        </p:sp>
        <p:sp>
          <p:nvSpPr>
            <p:cNvPr id="37" name="Rechteck 36">
              <a:extLst>
                <a:ext uri="{FF2B5EF4-FFF2-40B4-BE49-F238E27FC236}">
                  <a16:creationId xmlns:a16="http://schemas.microsoft.com/office/drawing/2014/main" id="{DE73FFDC-011C-A969-66C6-A8DE2DF9D1B5}"/>
                </a:ext>
              </a:extLst>
            </p:cNvPr>
            <p:cNvSpPr/>
            <p:nvPr/>
          </p:nvSpPr>
          <p:spPr>
            <a:xfrm rot="16200000">
              <a:off x="392190" y="1932430"/>
              <a:ext cx="468990" cy="396587"/>
            </a:xfrm>
            <a:prstGeom prst="rect">
              <a:avLst/>
            </a:prstGeom>
            <a:noFill/>
            <a:ln w="28575">
              <a:solidFill>
                <a:srgbClr val="002D5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Mission</a:t>
              </a:r>
            </a:p>
          </p:txBody>
        </p:sp>
      </p:grpSp>
      <p:grpSp>
        <p:nvGrpSpPr>
          <p:cNvPr id="38" name="Gruppieren 37">
            <a:extLst>
              <a:ext uri="{FF2B5EF4-FFF2-40B4-BE49-F238E27FC236}">
                <a16:creationId xmlns:a16="http://schemas.microsoft.com/office/drawing/2014/main" id="{E60C316E-0DE8-F694-C004-02A9A08C78F4}"/>
              </a:ext>
            </a:extLst>
          </p:cNvPr>
          <p:cNvGrpSpPr/>
          <p:nvPr/>
        </p:nvGrpSpPr>
        <p:grpSpPr>
          <a:xfrm>
            <a:off x="428389" y="1520783"/>
            <a:ext cx="8274683" cy="1009800"/>
            <a:chOff x="428389" y="1520783"/>
            <a:chExt cx="8274683" cy="1009800"/>
          </a:xfrm>
        </p:grpSpPr>
        <p:sp>
          <p:nvSpPr>
            <p:cNvPr id="15" name="Rechteck 14">
              <a:extLst>
                <a:ext uri="{FF2B5EF4-FFF2-40B4-BE49-F238E27FC236}">
                  <a16:creationId xmlns:a16="http://schemas.microsoft.com/office/drawing/2014/main" id="{6F22BA41-E8C8-CE32-D914-709DE1EAB3B4}"/>
                </a:ext>
              </a:extLst>
            </p:cNvPr>
            <p:cNvSpPr/>
            <p:nvPr/>
          </p:nvSpPr>
          <p:spPr>
            <a:xfrm>
              <a:off x="958738" y="1520783"/>
              <a:ext cx="2348223" cy="3941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im DRK begeistern sich für die Organisation und kennen die Rotkreuzgrundsätze sowie die Aufgaben und den Mehrwert des DRK für die Gesellschaft. </a:t>
              </a:r>
            </a:p>
          </p:txBody>
        </p:sp>
        <p:sp>
          <p:nvSpPr>
            <p:cNvPr id="16" name="Rechteck 15">
              <a:extLst>
                <a:ext uri="{FF2B5EF4-FFF2-40B4-BE49-F238E27FC236}">
                  <a16:creationId xmlns:a16="http://schemas.microsoft.com/office/drawing/2014/main" id="{E3D0F462-B220-D874-DF3F-ACFD4C582C81}"/>
                </a:ext>
              </a:extLst>
            </p:cNvPr>
            <p:cNvSpPr/>
            <p:nvPr/>
          </p:nvSpPr>
          <p:spPr>
            <a:xfrm>
              <a:off x="958204" y="1941391"/>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Menschen in Deutschland kennen die Aufgabe des DRK und wissen, wie es arbeitet. </a:t>
              </a:r>
            </a:p>
          </p:txBody>
        </p:sp>
        <p:sp>
          <p:nvSpPr>
            <p:cNvPr id="17" name="Rechteck 16">
              <a:extLst>
                <a:ext uri="{FF2B5EF4-FFF2-40B4-BE49-F238E27FC236}">
                  <a16:creationId xmlns:a16="http://schemas.microsoft.com/office/drawing/2014/main" id="{895D4DDB-8343-37D3-70D4-F8EB24C0E794}"/>
                </a:ext>
              </a:extLst>
            </p:cNvPr>
            <p:cNvSpPr/>
            <p:nvPr/>
          </p:nvSpPr>
          <p:spPr>
            <a:xfrm>
              <a:off x="958204" y="2246550"/>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mobilisiert Menschen und Ressourcen für die langfristig gesicherte Erfüllung seines Auftrags. </a:t>
              </a:r>
            </a:p>
          </p:txBody>
        </p:sp>
        <p:sp>
          <p:nvSpPr>
            <p:cNvPr id="18" name="Rechteck 17">
              <a:extLst>
                <a:ext uri="{FF2B5EF4-FFF2-40B4-BE49-F238E27FC236}">
                  <a16:creationId xmlns:a16="http://schemas.microsoft.com/office/drawing/2014/main" id="{A87131FA-35D7-55F2-258B-1F6243D261A6}"/>
                </a:ext>
              </a:extLst>
            </p:cNvPr>
            <p:cNvSpPr/>
            <p:nvPr/>
          </p:nvSpPr>
          <p:spPr>
            <a:xfrm>
              <a:off x="3655993" y="1520784"/>
              <a:ext cx="2348223" cy="339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EAEA99BC-894E-3771-7840-8952ED65B387}"/>
                </a:ext>
              </a:extLst>
            </p:cNvPr>
            <p:cNvSpPr/>
            <p:nvPr/>
          </p:nvSpPr>
          <p:spPr>
            <a:xfrm>
              <a:off x="3655993" y="1880904"/>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73BEE41E-CE7D-9F66-8B1A-6E45A2ACB82B}"/>
                </a:ext>
              </a:extLst>
            </p:cNvPr>
            <p:cNvSpPr/>
            <p:nvPr/>
          </p:nvSpPr>
          <p:spPr>
            <a:xfrm>
              <a:off x="3655993" y="2188124"/>
              <a:ext cx="2348223" cy="3424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
          <p:nvSpPr>
            <p:cNvPr id="21" name="Rechteck 20">
              <a:extLst>
                <a:ext uri="{FF2B5EF4-FFF2-40B4-BE49-F238E27FC236}">
                  <a16:creationId xmlns:a16="http://schemas.microsoft.com/office/drawing/2014/main" id="{6FBA1BAA-89F3-C5EB-463C-B8CDE792E31B}"/>
                </a:ext>
              </a:extLst>
            </p:cNvPr>
            <p:cNvSpPr/>
            <p:nvPr/>
          </p:nvSpPr>
          <p:spPr>
            <a:xfrm>
              <a:off x="6353781" y="1520783"/>
              <a:ext cx="2349291" cy="36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Im DRK sind Zusammenarbeit, Miteinander und Leitung von Transparenz, Wertschätzung und vorurteilsfreier Begegnung geprägt. </a:t>
              </a:r>
            </a:p>
          </p:txBody>
        </p:sp>
        <p:sp>
          <p:nvSpPr>
            <p:cNvPr id="22" name="Rechteck 21">
              <a:extLst>
                <a:ext uri="{FF2B5EF4-FFF2-40B4-BE49-F238E27FC236}">
                  <a16:creationId xmlns:a16="http://schemas.microsoft.com/office/drawing/2014/main" id="{79510702-934B-8E76-1C71-826E5927BB27}"/>
                </a:ext>
              </a:extLst>
            </p:cNvPr>
            <p:cNvSpPr/>
            <p:nvPr/>
          </p:nvSpPr>
          <p:spPr>
            <a:xfrm>
              <a:off x="6353781" y="1910693"/>
              <a:ext cx="2349291" cy="2425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spiegelt die Vielfalt der Gesellschaft wider. </a:t>
              </a:r>
            </a:p>
          </p:txBody>
        </p:sp>
        <p:sp>
          <p:nvSpPr>
            <p:cNvPr id="23" name="Rechteck 22">
              <a:extLst>
                <a:ext uri="{FF2B5EF4-FFF2-40B4-BE49-F238E27FC236}">
                  <a16:creationId xmlns:a16="http://schemas.microsoft.com/office/drawing/2014/main" id="{E89EF1B2-F540-AAFB-E41A-5225756348A9}"/>
                </a:ext>
              </a:extLst>
            </p:cNvPr>
            <p:cNvSpPr/>
            <p:nvPr/>
          </p:nvSpPr>
          <p:spPr>
            <a:xfrm>
              <a:off x="6353781" y="2174418"/>
              <a:ext cx="2349291" cy="35616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innerverbandliche Zusammenarbeit ist selbstverständlich, genauso wie der Ausbau von wirkungsvollen Partnerschaften. </a:t>
              </a:r>
            </a:p>
          </p:txBody>
        </p:sp>
        <p:sp>
          <p:nvSpPr>
            <p:cNvPr id="26" name="Rechteck 25">
              <a:extLst>
                <a:ext uri="{FF2B5EF4-FFF2-40B4-BE49-F238E27FC236}">
                  <a16:creationId xmlns:a16="http://schemas.microsoft.com/office/drawing/2014/main" id="{DAAC6A43-3820-696F-761F-D80CEE8BFE69}"/>
                </a:ext>
              </a:extLst>
            </p:cNvPr>
            <p:cNvSpPr/>
            <p:nvPr/>
          </p:nvSpPr>
          <p:spPr>
            <a:xfrm rot="16200000">
              <a:off x="140745" y="1822229"/>
              <a:ext cx="971876" cy="396587"/>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Teilziele</a:t>
              </a:r>
            </a:p>
          </p:txBody>
        </p:sp>
      </p:grpSp>
      <p:grpSp>
        <p:nvGrpSpPr>
          <p:cNvPr id="29" name="Gruppieren 28">
            <a:extLst>
              <a:ext uri="{FF2B5EF4-FFF2-40B4-BE49-F238E27FC236}">
                <a16:creationId xmlns:a16="http://schemas.microsoft.com/office/drawing/2014/main" id="{3E4442CB-C078-0F95-1CDB-F5FB4510286A}"/>
              </a:ext>
            </a:extLst>
          </p:cNvPr>
          <p:cNvGrpSpPr/>
          <p:nvPr/>
        </p:nvGrpSpPr>
        <p:grpSpPr>
          <a:xfrm>
            <a:off x="428392" y="4023605"/>
            <a:ext cx="8283599" cy="601518"/>
            <a:chOff x="428392" y="4023605"/>
            <a:chExt cx="8283599" cy="601518"/>
          </a:xfrm>
        </p:grpSpPr>
        <p:grpSp>
          <p:nvGrpSpPr>
            <p:cNvPr id="30" name="Gruppieren 29">
              <a:extLst>
                <a:ext uri="{FF2B5EF4-FFF2-40B4-BE49-F238E27FC236}">
                  <a16:creationId xmlns:a16="http://schemas.microsoft.com/office/drawing/2014/main" id="{18FB7E8F-7B50-AE81-D6F9-B802A871835F}"/>
                </a:ext>
              </a:extLst>
            </p:cNvPr>
            <p:cNvGrpSpPr/>
            <p:nvPr/>
          </p:nvGrpSpPr>
          <p:grpSpPr>
            <a:xfrm>
              <a:off x="428392" y="4023605"/>
              <a:ext cx="8283599" cy="601518"/>
              <a:chOff x="221325" y="1283535"/>
              <a:chExt cx="4717192" cy="763780"/>
            </a:xfrm>
          </p:grpSpPr>
          <p:sp>
            <p:nvSpPr>
              <p:cNvPr id="31" name="Rechteck 30">
                <a:extLst>
                  <a:ext uri="{FF2B5EF4-FFF2-40B4-BE49-F238E27FC236}">
                    <a16:creationId xmlns:a16="http://schemas.microsoft.com/office/drawing/2014/main" id="{F8DC3DD4-8DF5-5011-0C0B-1C5D5EE6454F}"/>
                  </a:ext>
                </a:extLst>
              </p:cNvPr>
              <p:cNvSpPr/>
              <p:nvPr/>
            </p:nvSpPr>
            <p:spPr>
              <a:xfrm rot="16200000">
                <a:off x="-47644" y="1552504"/>
                <a:ext cx="763780" cy="22584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Grundsätze</a:t>
                </a:r>
              </a:p>
            </p:txBody>
          </p:sp>
          <p:sp>
            <p:nvSpPr>
              <p:cNvPr id="33" name="Rechteck 32">
                <a:extLst>
                  <a:ext uri="{FF2B5EF4-FFF2-40B4-BE49-F238E27FC236}">
                    <a16:creationId xmlns:a16="http://schemas.microsoft.com/office/drawing/2014/main" id="{3BD42569-CD22-DDD6-00AC-40AB53A9D0D0}"/>
                  </a:ext>
                </a:extLst>
              </p:cNvPr>
              <p:cNvSpPr/>
              <p:nvPr/>
            </p:nvSpPr>
            <p:spPr>
              <a:xfrm>
                <a:off x="523033" y="1307505"/>
                <a:ext cx="4415484" cy="71962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feld 7">
              <a:extLst>
                <a:ext uri="{FF2B5EF4-FFF2-40B4-BE49-F238E27FC236}">
                  <a16:creationId xmlns:a16="http://schemas.microsoft.com/office/drawing/2014/main" id="{65AA9850-ED0A-AE72-ECAE-3CD1E8D97D57}"/>
                </a:ext>
              </a:extLst>
            </p:cNvPr>
            <p:cNvSpPr txBox="1"/>
            <p:nvPr/>
          </p:nvSpPr>
          <p:spPr>
            <a:xfrm>
              <a:off x="6645270" y="4107980"/>
              <a:ext cx="1540525"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Unabhängigkeit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Freiwilligkeit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Einheit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Universalität</a:t>
              </a:r>
            </a:p>
          </p:txBody>
        </p:sp>
        <p:sp>
          <p:nvSpPr>
            <p:cNvPr id="27" name="Textfeld 26">
              <a:extLst>
                <a:ext uri="{FF2B5EF4-FFF2-40B4-BE49-F238E27FC236}">
                  <a16:creationId xmlns:a16="http://schemas.microsoft.com/office/drawing/2014/main" id="{EC5766BE-9472-B0EC-486C-8B03918D3231}"/>
                </a:ext>
              </a:extLst>
            </p:cNvPr>
            <p:cNvSpPr txBox="1"/>
            <p:nvPr/>
          </p:nvSpPr>
          <p:spPr>
            <a:xfrm>
              <a:off x="1498600" y="4144811"/>
              <a:ext cx="1500188"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Menschlichkeit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Unparteilichkeit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Neutralität</a:t>
              </a:r>
            </a:p>
          </p:txBody>
        </p:sp>
      </p:grpSp>
      <p:sp>
        <p:nvSpPr>
          <p:cNvPr id="3" name="Ellipse 2">
            <a:extLst>
              <a:ext uri="{FF2B5EF4-FFF2-40B4-BE49-F238E27FC236}">
                <a16:creationId xmlns:a16="http://schemas.microsoft.com/office/drawing/2014/main" id="{629F9406-F389-5C63-469A-7B45963B35D8}"/>
              </a:ext>
            </a:extLst>
          </p:cNvPr>
          <p:cNvSpPr/>
          <p:nvPr/>
        </p:nvSpPr>
        <p:spPr>
          <a:xfrm>
            <a:off x="681622" y="1309306"/>
            <a:ext cx="2835302" cy="2087864"/>
          </a:xfrm>
          <a:prstGeom prst="ellipse">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7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46B8485-4B97-F359-4A25-CF56EDF6B08B}"/>
              </a:ext>
            </a:extLst>
          </p:cNvPr>
          <p:cNvSpPr>
            <a:spLocks noGrp="1"/>
          </p:cNvSpPr>
          <p:nvPr>
            <p:ph type="ftr" sz="quarter" idx="11"/>
          </p:nvPr>
        </p:nvSpPr>
        <p:spPr/>
        <p:txBody>
          <a:bodyPr/>
          <a:lstStyle/>
          <a:p>
            <a:pPr defTabSz="685783"/>
            <a:r>
              <a:rPr lang="de-DE" sz="700" dirty="0">
                <a:solidFill>
                  <a:prstClr val="black"/>
                </a:solidFill>
                <a:latin typeface="Arial"/>
              </a:rPr>
              <a:t>Füreinander da. Miteinander stark.</a:t>
            </a:r>
          </a:p>
        </p:txBody>
      </p:sp>
      <p:sp>
        <p:nvSpPr>
          <p:cNvPr id="3" name="Foliennummernplatzhalter 2">
            <a:extLst>
              <a:ext uri="{FF2B5EF4-FFF2-40B4-BE49-F238E27FC236}">
                <a16:creationId xmlns:a16="http://schemas.microsoft.com/office/drawing/2014/main" id="{B4786728-43A8-E4B9-3264-CCC366126193}"/>
              </a:ext>
            </a:extLst>
          </p:cNvPr>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4</a:t>
            </a:fld>
            <a:endParaRPr lang="de-DE" sz="700">
              <a:solidFill>
                <a:prstClr val="black"/>
              </a:solidFill>
              <a:latin typeface="Arial"/>
            </a:endParaRPr>
          </a:p>
        </p:txBody>
      </p:sp>
      <p:sp>
        <p:nvSpPr>
          <p:cNvPr id="6" name="Titel 5">
            <a:extLst>
              <a:ext uri="{FF2B5EF4-FFF2-40B4-BE49-F238E27FC236}">
                <a16:creationId xmlns:a16="http://schemas.microsoft.com/office/drawing/2014/main" id="{2E547D1A-454B-7129-5B59-71CBBFF26C3B}"/>
              </a:ext>
            </a:extLst>
          </p:cNvPr>
          <p:cNvSpPr>
            <a:spLocks noGrp="1"/>
          </p:cNvSpPr>
          <p:nvPr>
            <p:ph type="title"/>
          </p:nvPr>
        </p:nvSpPr>
        <p:spPr>
          <a:xfrm>
            <a:off x="431993" y="593868"/>
            <a:ext cx="8536672" cy="450724"/>
          </a:xfrm>
        </p:spPr>
        <p:txBody>
          <a:bodyPr/>
          <a:lstStyle/>
          <a:p>
            <a:r>
              <a:rPr lang="de-DE"/>
              <a:t>Für die Umsetzung des ersten Hauptziels der DRK-Strategie 2030 wurde ein Schwerpunkt mit fünf Maßnahmen formuliert.</a:t>
            </a:r>
          </a:p>
        </p:txBody>
      </p:sp>
      <p:grpSp>
        <p:nvGrpSpPr>
          <p:cNvPr id="19" name="Gruppieren 18">
            <a:extLst>
              <a:ext uri="{FF2B5EF4-FFF2-40B4-BE49-F238E27FC236}">
                <a16:creationId xmlns:a16="http://schemas.microsoft.com/office/drawing/2014/main" id="{F01E140E-012D-02D0-98CD-6E8311D426E8}"/>
              </a:ext>
            </a:extLst>
          </p:cNvPr>
          <p:cNvGrpSpPr/>
          <p:nvPr/>
        </p:nvGrpSpPr>
        <p:grpSpPr>
          <a:xfrm>
            <a:off x="1332626" y="1644982"/>
            <a:ext cx="6896974" cy="2319800"/>
            <a:chOff x="575992" y="2669559"/>
            <a:chExt cx="8638312" cy="2657367"/>
          </a:xfrm>
        </p:grpSpPr>
        <p:sp>
          <p:nvSpPr>
            <p:cNvPr id="4" name="Rechteck 3">
              <a:extLst>
                <a:ext uri="{FF2B5EF4-FFF2-40B4-BE49-F238E27FC236}">
                  <a16:creationId xmlns:a16="http://schemas.microsoft.com/office/drawing/2014/main" id="{13CC2465-6D2D-359B-2754-9280C41F84FD}"/>
                </a:ext>
              </a:extLst>
            </p:cNvPr>
            <p:cNvSpPr/>
            <p:nvPr/>
          </p:nvSpPr>
          <p:spPr>
            <a:xfrm>
              <a:off x="1104542" y="2674205"/>
              <a:ext cx="2779376" cy="685990"/>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750">
                  <a:solidFill>
                    <a:prstClr val="white"/>
                  </a:solidFill>
                  <a:latin typeface="Arial"/>
                </a:rPr>
                <a:t>Wir sind uns im DRK unserer Mission bewusst, leben sie und tragen sie nach außen. </a:t>
              </a:r>
            </a:p>
          </p:txBody>
        </p:sp>
        <p:sp>
          <p:nvSpPr>
            <p:cNvPr id="7" name="Rechteck 6">
              <a:extLst>
                <a:ext uri="{FF2B5EF4-FFF2-40B4-BE49-F238E27FC236}">
                  <a16:creationId xmlns:a16="http://schemas.microsoft.com/office/drawing/2014/main" id="{27F07D1A-BEE8-7458-8655-E524FE4DEFB9}"/>
                </a:ext>
              </a:extLst>
            </p:cNvPr>
            <p:cNvSpPr/>
            <p:nvPr/>
          </p:nvSpPr>
          <p:spPr>
            <a:xfrm>
              <a:off x="1104542" y="3414989"/>
              <a:ext cx="2778112" cy="564258"/>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Alle im DRK begeistern sich für die Organisation und kennen die Rotkreuzgrundsätze sowie die Aufgaben und den Mehrwert des DRK für die Gesellschaft. </a:t>
              </a:r>
            </a:p>
          </p:txBody>
        </p:sp>
        <p:sp>
          <p:nvSpPr>
            <p:cNvPr id="8" name="Rechteck 7">
              <a:extLst>
                <a:ext uri="{FF2B5EF4-FFF2-40B4-BE49-F238E27FC236}">
                  <a16:creationId xmlns:a16="http://schemas.microsoft.com/office/drawing/2014/main" id="{BBF2449F-43AF-17FF-516E-AB7B9049A117}"/>
                </a:ext>
              </a:extLst>
            </p:cNvPr>
            <p:cNvSpPr/>
            <p:nvPr/>
          </p:nvSpPr>
          <p:spPr>
            <a:xfrm>
              <a:off x="1104542" y="4007812"/>
              <a:ext cx="2778112" cy="640244"/>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Alle Menschen in Deutschland kennen die Aufgabe des DRK und wissen, wie es arbeitet. </a:t>
              </a:r>
            </a:p>
          </p:txBody>
        </p:sp>
        <p:sp>
          <p:nvSpPr>
            <p:cNvPr id="9" name="Rechteck 8">
              <a:extLst>
                <a:ext uri="{FF2B5EF4-FFF2-40B4-BE49-F238E27FC236}">
                  <a16:creationId xmlns:a16="http://schemas.microsoft.com/office/drawing/2014/main" id="{6CEA7AC0-EAB5-3133-2DEF-17C7444ABB47}"/>
                </a:ext>
              </a:extLst>
            </p:cNvPr>
            <p:cNvSpPr/>
            <p:nvPr/>
          </p:nvSpPr>
          <p:spPr>
            <a:xfrm>
              <a:off x="1104542" y="4686682"/>
              <a:ext cx="2778112" cy="640244"/>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Das DRK mobilisiert Menschen und Ressourcen für die langfristig gesicherte Erfüllung seines Auftrags. </a:t>
              </a:r>
            </a:p>
          </p:txBody>
        </p:sp>
        <p:sp>
          <p:nvSpPr>
            <p:cNvPr id="10" name="Rechteck 9">
              <a:extLst>
                <a:ext uri="{FF2B5EF4-FFF2-40B4-BE49-F238E27FC236}">
                  <a16:creationId xmlns:a16="http://schemas.microsoft.com/office/drawing/2014/main" id="{A1877716-940A-12B3-FD8F-C4A4A5F100B6}"/>
                </a:ext>
              </a:extLst>
            </p:cNvPr>
            <p:cNvSpPr/>
            <p:nvPr/>
          </p:nvSpPr>
          <p:spPr>
            <a:xfrm rot="16200000">
              <a:off x="473517" y="2777960"/>
              <a:ext cx="685991" cy="469190"/>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685783">
                <a:defRPr/>
              </a:pPr>
              <a:r>
                <a:rPr lang="de-DE" sz="750">
                  <a:solidFill>
                    <a:prstClr val="black"/>
                  </a:solidFill>
                  <a:latin typeface="Arial"/>
                </a:rPr>
                <a:t>Ziele</a:t>
              </a:r>
            </a:p>
          </p:txBody>
        </p:sp>
        <p:sp>
          <p:nvSpPr>
            <p:cNvPr id="11" name="Rechteck 10">
              <a:extLst>
                <a:ext uri="{FF2B5EF4-FFF2-40B4-BE49-F238E27FC236}">
                  <a16:creationId xmlns:a16="http://schemas.microsoft.com/office/drawing/2014/main" id="{A0B711E8-4FE1-B89F-94F3-32682A0EA5BF}"/>
                </a:ext>
              </a:extLst>
            </p:cNvPr>
            <p:cNvSpPr/>
            <p:nvPr/>
          </p:nvSpPr>
          <p:spPr>
            <a:xfrm rot="16200000">
              <a:off x="-145382" y="4136362"/>
              <a:ext cx="1911937" cy="469190"/>
            </a:xfrm>
            <a:prstGeom prst="rect">
              <a:avLst/>
            </a:prstGeom>
            <a:solidFill>
              <a:schemeClr val="bg1"/>
            </a:solidFill>
            <a:ln w="19050">
              <a:solidFill>
                <a:srgbClr val="EB8264"/>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685783">
                <a:defRPr/>
              </a:pPr>
              <a:r>
                <a:rPr lang="de-DE" sz="750">
                  <a:solidFill>
                    <a:prstClr val="black"/>
                  </a:solidFill>
                  <a:latin typeface="Arial"/>
                </a:rPr>
                <a:t>Teilziele</a:t>
              </a:r>
            </a:p>
          </p:txBody>
        </p:sp>
        <p:pic>
          <p:nvPicPr>
            <p:cNvPr id="12" name="Grafik 11" descr="Chevronpfeile mit einfarbiger Füllung">
              <a:extLst>
                <a:ext uri="{FF2B5EF4-FFF2-40B4-BE49-F238E27FC236}">
                  <a16:creationId xmlns:a16="http://schemas.microsoft.com/office/drawing/2014/main" id="{1C637FAC-A14D-9057-293C-9280AA11C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014" y="3495563"/>
              <a:ext cx="768660" cy="914400"/>
            </a:xfrm>
            <a:prstGeom prst="rect">
              <a:avLst/>
            </a:prstGeom>
          </p:spPr>
        </p:pic>
        <p:grpSp>
          <p:nvGrpSpPr>
            <p:cNvPr id="13" name="Gruppieren 12">
              <a:extLst>
                <a:ext uri="{FF2B5EF4-FFF2-40B4-BE49-F238E27FC236}">
                  <a16:creationId xmlns:a16="http://schemas.microsoft.com/office/drawing/2014/main" id="{E9D05E96-7B83-E62A-A43B-62D74109AA98}"/>
                </a:ext>
              </a:extLst>
            </p:cNvPr>
            <p:cNvGrpSpPr/>
            <p:nvPr/>
          </p:nvGrpSpPr>
          <p:grpSpPr>
            <a:xfrm>
              <a:off x="4652316" y="2774308"/>
              <a:ext cx="4561988" cy="2368151"/>
              <a:chOff x="4588800" y="1561687"/>
              <a:chExt cx="4807098" cy="2368151"/>
            </a:xfrm>
          </p:grpSpPr>
          <p:sp>
            <p:nvSpPr>
              <p:cNvPr id="14" name="Textfeld 13">
                <a:extLst>
                  <a:ext uri="{FF2B5EF4-FFF2-40B4-BE49-F238E27FC236}">
                    <a16:creationId xmlns:a16="http://schemas.microsoft.com/office/drawing/2014/main" id="{C3DEA163-53D1-35BF-A2A6-5380BFA46303}"/>
                  </a:ext>
                </a:extLst>
              </p:cNvPr>
              <p:cNvSpPr txBox="1"/>
              <p:nvPr/>
            </p:nvSpPr>
            <p:spPr>
              <a:xfrm>
                <a:off x="4588803" y="1561687"/>
                <a:ext cx="4807095" cy="502402"/>
              </a:xfrm>
              <a:prstGeom prst="rect">
                <a:avLst/>
              </a:prstGeom>
              <a:noFill/>
            </p:spPr>
            <p:txBody>
              <a:bodyPr wrap="square" rtlCol="0">
                <a:spAutoFit/>
              </a:bodyPr>
              <a:lstStyle/>
              <a:p>
                <a:pPr defTabSz="514350">
                  <a:defRPr/>
                </a:pPr>
                <a:r>
                  <a:rPr lang="de-DE" sz="750" b="1">
                    <a:solidFill>
                      <a:srgbClr val="FF0000"/>
                    </a:solidFill>
                    <a:latin typeface="Arial"/>
                  </a:rPr>
                  <a:t>Mitgliedergewinnung:</a:t>
                </a:r>
                <a:r>
                  <a:rPr lang="de-DE" sz="750">
                    <a:solidFill>
                      <a:prstClr val="black"/>
                    </a:solidFill>
                    <a:latin typeface="Arial"/>
                  </a:rPr>
                  <a:t> Wir priorisieren die Gewinnung von ehrenamtlichen Mitgliedern und Fördermitgliedern und bilden die Maßnahmen entsprechend stärker in unseren Strukturen ab.</a:t>
                </a:r>
              </a:p>
            </p:txBody>
          </p:sp>
          <p:sp>
            <p:nvSpPr>
              <p:cNvPr id="15" name="Textfeld 14">
                <a:extLst>
                  <a:ext uri="{FF2B5EF4-FFF2-40B4-BE49-F238E27FC236}">
                    <a16:creationId xmlns:a16="http://schemas.microsoft.com/office/drawing/2014/main" id="{264D1058-EC2B-9094-C935-CC27E8083222}"/>
                  </a:ext>
                </a:extLst>
              </p:cNvPr>
              <p:cNvSpPr txBox="1"/>
              <p:nvPr/>
            </p:nvSpPr>
            <p:spPr>
              <a:xfrm>
                <a:off x="4588803" y="2156545"/>
                <a:ext cx="4807095" cy="370190"/>
              </a:xfrm>
              <a:prstGeom prst="rect">
                <a:avLst/>
              </a:prstGeom>
              <a:noFill/>
            </p:spPr>
            <p:txBody>
              <a:bodyPr wrap="square" rtlCol="0">
                <a:spAutoFit/>
              </a:bodyPr>
              <a:lstStyle/>
              <a:p>
                <a:pPr defTabSz="514350">
                  <a:defRPr/>
                </a:pPr>
                <a:r>
                  <a:rPr lang="de-DE" sz="750" b="1">
                    <a:solidFill>
                      <a:srgbClr val="FF0000"/>
                    </a:solidFill>
                    <a:latin typeface="Arial"/>
                  </a:rPr>
                  <a:t>Ehrenamt:</a:t>
                </a:r>
                <a:r>
                  <a:rPr lang="de-DE" sz="750">
                    <a:solidFill>
                      <a:prstClr val="black"/>
                    </a:solidFill>
                    <a:latin typeface="Arial"/>
                  </a:rPr>
                  <a:t> Wir fördern die Qualifizierung von ehrenamtlichen Funktionsträgern und Leitungskräften.</a:t>
                </a:r>
              </a:p>
            </p:txBody>
          </p:sp>
          <p:sp>
            <p:nvSpPr>
              <p:cNvPr id="16" name="Textfeld 15">
                <a:extLst>
                  <a:ext uri="{FF2B5EF4-FFF2-40B4-BE49-F238E27FC236}">
                    <a16:creationId xmlns:a16="http://schemas.microsoft.com/office/drawing/2014/main" id="{F5B01AD4-BBBC-73D9-B542-A78F0CBFD203}"/>
                  </a:ext>
                </a:extLst>
              </p:cNvPr>
              <p:cNvSpPr txBox="1"/>
              <p:nvPr/>
            </p:nvSpPr>
            <p:spPr>
              <a:xfrm>
                <a:off x="4588801" y="2581497"/>
                <a:ext cx="4807095" cy="370190"/>
              </a:xfrm>
              <a:prstGeom prst="rect">
                <a:avLst/>
              </a:prstGeom>
              <a:noFill/>
            </p:spPr>
            <p:txBody>
              <a:bodyPr wrap="square" rtlCol="0">
                <a:spAutoFit/>
              </a:bodyPr>
              <a:lstStyle/>
              <a:p>
                <a:pPr defTabSz="514350">
                  <a:defRPr/>
                </a:pPr>
                <a:r>
                  <a:rPr lang="de-DE" sz="750" b="1">
                    <a:solidFill>
                      <a:srgbClr val="FF0000"/>
                    </a:solidFill>
                    <a:latin typeface="Arial"/>
                  </a:rPr>
                  <a:t>Ehrenamt:</a:t>
                </a:r>
                <a:r>
                  <a:rPr lang="de-DE" sz="750">
                    <a:solidFill>
                      <a:prstClr val="black"/>
                    </a:solidFill>
                    <a:latin typeface="Arial"/>
                  </a:rPr>
                  <a:t> Wir unterstützen Initiativen zur Ansprache neuer Zielgruppen und die Entwicklung zusätzlicher Modelle für freiwillige, ehrenamtliche Mitarbeit.</a:t>
                </a:r>
              </a:p>
            </p:txBody>
          </p:sp>
          <p:sp>
            <p:nvSpPr>
              <p:cNvPr id="17" name="Textfeld 16">
                <a:extLst>
                  <a:ext uri="{FF2B5EF4-FFF2-40B4-BE49-F238E27FC236}">
                    <a16:creationId xmlns:a16="http://schemas.microsoft.com/office/drawing/2014/main" id="{0D894596-3F4C-E151-BB3C-E9CF9D8AC788}"/>
                  </a:ext>
                </a:extLst>
              </p:cNvPr>
              <p:cNvSpPr txBox="1"/>
              <p:nvPr/>
            </p:nvSpPr>
            <p:spPr>
              <a:xfrm>
                <a:off x="4588800" y="3040251"/>
                <a:ext cx="4807095" cy="370190"/>
              </a:xfrm>
              <a:prstGeom prst="rect">
                <a:avLst/>
              </a:prstGeom>
              <a:noFill/>
            </p:spPr>
            <p:txBody>
              <a:bodyPr wrap="square" rtlCol="0">
                <a:spAutoFit/>
              </a:bodyPr>
              <a:lstStyle/>
              <a:p>
                <a:pPr defTabSz="514350">
                  <a:defRPr/>
                </a:pPr>
                <a:r>
                  <a:rPr lang="de-DE" sz="750" b="1">
                    <a:solidFill>
                      <a:srgbClr val="FF0000"/>
                    </a:solidFill>
                    <a:latin typeface="Arial"/>
                  </a:rPr>
                  <a:t>Grundsätze:</a:t>
                </a:r>
                <a:r>
                  <a:rPr lang="de-DE" sz="750">
                    <a:solidFill>
                      <a:prstClr val="black"/>
                    </a:solidFill>
                    <a:latin typeface="Arial"/>
                  </a:rPr>
                  <a:t> Wir entwickeln unterschiedliche Ansätze die Grundsätze der Rotkreuz- und Rothalbmondbewegung zielgruppenspezifisch erlebbar zu machen.</a:t>
                </a:r>
              </a:p>
            </p:txBody>
          </p:sp>
          <p:sp>
            <p:nvSpPr>
              <p:cNvPr id="18" name="Textfeld 17">
                <a:extLst>
                  <a:ext uri="{FF2B5EF4-FFF2-40B4-BE49-F238E27FC236}">
                    <a16:creationId xmlns:a16="http://schemas.microsoft.com/office/drawing/2014/main" id="{A0B88AA4-5890-EBF9-407D-786EB41093D4}"/>
                  </a:ext>
                </a:extLst>
              </p:cNvPr>
              <p:cNvSpPr txBox="1"/>
              <p:nvPr/>
            </p:nvSpPr>
            <p:spPr>
              <a:xfrm>
                <a:off x="4588800" y="3559648"/>
                <a:ext cx="4807095" cy="370190"/>
              </a:xfrm>
              <a:prstGeom prst="rect">
                <a:avLst/>
              </a:prstGeom>
              <a:noFill/>
            </p:spPr>
            <p:txBody>
              <a:bodyPr wrap="square" rtlCol="0">
                <a:spAutoFit/>
              </a:bodyPr>
              <a:lstStyle/>
              <a:p>
                <a:pPr defTabSz="514350">
                  <a:defRPr/>
                </a:pPr>
                <a:r>
                  <a:rPr lang="de-DE" sz="750" b="1">
                    <a:solidFill>
                      <a:srgbClr val="FF0000"/>
                    </a:solidFill>
                    <a:latin typeface="Arial"/>
                  </a:rPr>
                  <a:t>Personalgewinnung:</a:t>
                </a:r>
                <a:r>
                  <a:rPr lang="de-DE" sz="750">
                    <a:solidFill>
                      <a:prstClr val="black"/>
                    </a:solidFill>
                    <a:latin typeface="Arial"/>
                  </a:rPr>
                  <a:t> Wir stellen die Alleinstellungsmerkmale in DRK-Einrichtungen und Angeboten heraus.</a:t>
                </a:r>
              </a:p>
            </p:txBody>
          </p:sp>
        </p:grpSp>
      </p:grpSp>
    </p:spTree>
    <p:extLst>
      <p:ext uri="{BB962C8B-B14F-4D97-AF65-F5344CB8AC3E}">
        <p14:creationId xmlns:p14="http://schemas.microsoft.com/office/powerpoint/2010/main" val="280163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5CEB-AC60-E482-D1E4-CBE0B6EDB3A5}"/>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0C713C2C-7354-765C-2DA7-3FFB807F0B1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A21042C6-FB1A-827A-B150-9FDD36825F89}"/>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5" name="Titel 4">
            <a:extLst>
              <a:ext uri="{FF2B5EF4-FFF2-40B4-BE49-F238E27FC236}">
                <a16:creationId xmlns:a16="http://schemas.microsoft.com/office/drawing/2014/main" id="{F27F4F47-A956-853C-CFBC-E8DA32C40CC3}"/>
              </a:ext>
            </a:extLst>
          </p:cNvPr>
          <p:cNvSpPr>
            <a:spLocks noGrp="1"/>
          </p:cNvSpPr>
          <p:nvPr>
            <p:ph type="ctrTitle"/>
          </p:nvPr>
        </p:nvSpPr>
        <p:spPr/>
        <p:txBody>
          <a:bodyPr/>
          <a:lstStyle/>
          <a:p>
            <a:r>
              <a:rPr lang="de-DE"/>
              <a:t>Überblick Strategieumsetzung 2023 - 2024</a:t>
            </a:r>
          </a:p>
        </p:txBody>
      </p:sp>
    </p:spTree>
    <p:extLst>
      <p:ext uri="{BB962C8B-B14F-4D97-AF65-F5344CB8AC3E}">
        <p14:creationId xmlns:p14="http://schemas.microsoft.com/office/powerpoint/2010/main" val="37633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A966-59A9-420E-98DD-E95B6549AFA0}"/>
              </a:ext>
            </a:extLst>
          </p:cNvPr>
          <p:cNvSpPr>
            <a:spLocks noGrp="1"/>
          </p:cNvSpPr>
          <p:nvPr>
            <p:ph type="title"/>
          </p:nvPr>
        </p:nvSpPr>
        <p:spPr/>
        <p:txBody>
          <a:bodyPr/>
          <a:lstStyle/>
          <a:p>
            <a:pPr>
              <a:lnSpc>
                <a:spcPct val="100000"/>
              </a:lnSpc>
            </a:pPr>
            <a:r>
              <a:rPr lang="de-DE" sz="1800" dirty="0"/>
              <a:t>Ein Leitbild beschreibt die Grundsätze der Umsetzung bis 2030.</a:t>
            </a:r>
            <a:endParaRPr lang="de-DE" sz="1650" i="1" dirty="0"/>
          </a:p>
        </p:txBody>
      </p:sp>
      <p:sp>
        <p:nvSpPr>
          <p:cNvPr id="55" name="Foliennummernplatzhalter 2">
            <a:extLst>
              <a:ext uri="{FF2B5EF4-FFF2-40B4-BE49-F238E27FC236}">
                <a16:creationId xmlns:a16="http://schemas.microsoft.com/office/drawing/2014/main" id="{5FEA6397-AAEB-C861-5B27-C31343647287}"/>
              </a:ext>
            </a:extLst>
          </p:cNvPr>
          <p:cNvSpPr>
            <a:spLocks noGrp="1"/>
          </p:cNvSpPr>
          <p:nvPr>
            <p:ph type="sldNum" sz="quarter" idx="12"/>
          </p:nvPr>
        </p:nvSpPr>
        <p:spPr>
          <a:xfrm>
            <a:off x="661502" y="4836544"/>
            <a:ext cx="2057400" cy="108000"/>
          </a:xfrm>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6</a:t>
            </a:fld>
            <a:endParaRPr kumimoji="0" lang="de-DE"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10">
            <a:extLst>
              <a:ext uri="{FF2B5EF4-FFF2-40B4-BE49-F238E27FC236}">
                <a16:creationId xmlns:a16="http://schemas.microsoft.com/office/drawing/2014/main" id="{D4135A60-9F59-0050-F419-FEB313EE5145}"/>
              </a:ext>
            </a:extLst>
          </p:cNvPr>
          <p:cNvSpPr>
            <a:spLocks noChangeArrowheads="1"/>
          </p:cNvSpPr>
          <p:nvPr>
            <p:custDataLst>
              <p:tags r:id="rId1"/>
            </p:custDataLst>
          </p:nvPr>
        </p:nvSpPr>
        <p:spPr bwMode="auto">
          <a:xfrm>
            <a:off x="446393" y="989399"/>
            <a:ext cx="8277995" cy="1058464"/>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Alle aktiven Rotkreuzler haben die Möglichkeit an der Umsetzung mitzuarbeiten.</a:t>
            </a:r>
            <a:endParaRPr kumimoji="0" lang="de-DE" sz="700" b="0" i="0" u="none" strike="noStrike" kern="1200" cap="none" spc="0" normalizeH="0" baseline="0" noProof="0" dirty="0">
              <a:ln>
                <a:noFill/>
              </a:ln>
              <a:solidFill>
                <a:srgbClr val="E60005"/>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200" b="0" i="0" u="none" strike="noStrike" kern="1200" cap="none" spc="0" normalizeH="0" baseline="0" noProof="0" dirty="0">
                <a:ln>
                  <a:noFill/>
                </a:ln>
                <a:solidFill>
                  <a:prstClr val="black"/>
                </a:solidFill>
                <a:effectLst/>
                <a:uLnTx/>
                <a:uFillTx/>
                <a:latin typeface="Arial"/>
                <a:ea typeface="+mn-ea"/>
                <a:cs typeface="+mn-cs"/>
              </a:rPr>
            </a:br>
            <a:r>
              <a:rPr kumimoji="0" lang="de-DE" sz="1200" b="0" i="0" u="none" strike="noStrike" kern="1200" cap="none" spc="0" normalizeH="0" baseline="0" noProof="0" dirty="0">
                <a:ln>
                  <a:noFill/>
                </a:ln>
                <a:solidFill>
                  <a:prstClr val="black"/>
                </a:solidFill>
                <a:effectLst/>
                <a:uLnTx/>
                <a:uFillTx/>
                <a:latin typeface="Arial"/>
                <a:ea typeface="+mn-ea"/>
                <a:cs typeface="+mn-cs"/>
              </a:rPr>
              <a:t>Die Strategie wurde unter großer Beteiligung haupt- und ehrenamtlicher Rotkreuzler entwickelt. Mehr als je zuvor werden dadurch die Interessen von Aktiven im DRK widergespiegelt. Die Umsetzung der Strategie bietet dadurch die Chance den innerverbandlichen Zusammenhalt zu stärken, Mitglieder zu binden und neue zu gewinnen.</a:t>
            </a:r>
          </a:p>
        </p:txBody>
      </p:sp>
      <p:sp>
        <p:nvSpPr>
          <p:cNvPr id="4" name="Rectangle 48">
            <a:extLst>
              <a:ext uri="{FF2B5EF4-FFF2-40B4-BE49-F238E27FC236}">
                <a16:creationId xmlns:a16="http://schemas.microsoft.com/office/drawing/2014/main" id="{A5A920DC-2AAF-4214-6AE6-DEA9BC014844}"/>
              </a:ext>
            </a:extLst>
          </p:cNvPr>
          <p:cNvSpPr/>
          <p:nvPr/>
        </p:nvSpPr>
        <p:spPr>
          <a:xfrm>
            <a:off x="485991" y="809546"/>
            <a:ext cx="655207" cy="4815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sp>
        <p:nvSpPr>
          <p:cNvPr id="5" name="Rectangle 10">
            <a:extLst>
              <a:ext uri="{FF2B5EF4-FFF2-40B4-BE49-F238E27FC236}">
                <a16:creationId xmlns:a16="http://schemas.microsoft.com/office/drawing/2014/main" id="{60D06005-2FA1-C6B9-895F-6D78E7648C7A}"/>
              </a:ext>
            </a:extLst>
          </p:cNvPr>
          <p:cNvSpPr>
            <a:spLocks noChangeArrowheads="1"/>
          </p:cNvSpPr>
          <p:nvPr>
            <p:custDataLst>
              <p:tags r:id="rId2"/>
            </p:custDataLst>
          </p:nvPr>
        </p:nvSpPr>
        <p:spPr bwMode="auto">
          <a:xfrm>
            <a:off x="460728" y="3037048"/>
            <a:ext cx="8263661" cy="859729"/>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494825" rtl="0" eaLnBrk="1" fontAlgn="auto" latinLnBrk="0" hangingPunct="1">
              <a:lnSpc>
                <a:spcPct val="90000"/>
              </a:lnSpc>
              <a:spcBef>
                <a:spcPts val="217"/>
              </a:spcBef>
              <a:spcAft>
                <a:spcPts val="0"/>
              </a:spcAft>
              <a:buClrTx/>
              <a:buSzPct val="100000"/>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Die Umsetzung der Strategie erfolgt in Schwerpunkten.</a:t>
            </a:r>
            <a:br>
              <a:rPr kumimoji="0" lang="de-DE" sz="1200" b="0" i="0" u="none" strike="noStrike" kern="1200" cap="none" spc="0" normalizeH="0" baseline="0" noProof="0" dirty="0">
                <a:ln>
                  <a:noFill/>
                </a:ln>
                <a:solidFill>
                  <a:srgbClr val="698CAF"/>
                </a:solidFill>
                <a:effectLst/>
                <a:uLnTx/>
                <a:uFillTx/>
                <a:latin typeface="Arial" panose="020B0604020202020204" pitchFamily="34" charset="0"/>
                <a:ea typeface="+mn-ea"/>
                <a:cs typeface="Arial" panose="020B0604020202020204" pitchFamily="34" charset="0"/>
                <a:sym typeface="+mn-lt"/>
              </a:rPr>
            </a:b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94825" rtl="0" eaLnBrk="1" fontAlgn="auto" latinLnBrk="0" hangingPunct="1">
              <a:lnSpc>
                <a:spcPct val="90000"/>
              </a:lnSpc>
              <a:spcBef>
                <a:spcPts val="217"/>
              </a:spcBef>
              <a:spcAft>
                <a:spcPts val="0"/>
              </a:spcAft>
              <a:buClrTx/>
              <a:buSzPct val="100000"/>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Die Strategie beschreibt vielfältige Themengebiete. Für die Orientierung der Gesamtorganisation, aber auch um eine wirksame Umsetzung steuern zu können, erarbeitet die Steuerungsgruppe Schwerpunkte und eine Umsetzungsperiode. </a:t>
            </a:r>
            <a:endParaRPr kumimoji="0" lang="de-DE" sz="1200" b="0" i="0" u="none" strike="noStrike" kern="1200" cap="none" spc="0" normalizeH="0" baseline="0" noProof="0" dirty="0">
              <a:ln>
                <a:noFill/>
              </a:ln>
              <a:solidFill>
                <a:srgbClr val="698CAF"/>
              </a:solidFill>
              <a:effectLst/>
              <a:uLnTx/>
              <a:uFillTx/>
              <a:latin typeface="Arial"/>
              <a:ea typeface="+mn-ea"/>
              <a:cs typeface="+mn-cs"/>
              <a:sym typeface="+mn-lt"/>
            </a:endParaRPr>
          </a:p>
        </p:txBody>
      </p:sp>
      <p:grpSp>
        <p:nvGrpSpPr>
          <p:cNvPr id="7" name="Group 771076">
            <a:extLst>
              <a:ext uri="{FF2B5EF4-FFF2-40B4-BE49-F238E27FC236}">
                <a16:creationId xmlns:a16="http://schemas.microsoft.com/office/drawing/2014/main" id="{273B14D9-EE38-53A5-DC25-C3DEE2CD182C}"/>
              </a:ext>
            </a:extLst>
          </p:cNvPr>
          <p:cNvGrpSpPr/>
          <p:nvPr/>
        </p:nvGrpSpPr>
        <p:grpSpPr>
          <a:xfrm>
            <a:off x="601245" y="882236"/>
            <a:ext cx="379941" cy="329465"/>
            <a:chOff x="6051538" y="5715000"/>
            <a:chExt cx="1246185" cy="1244586"/>
          </a:xfrm>
          <a:solidFill>
            <a:schemeClr val="accent4"/>
          </a:solidFill>
        </p:grpSpPr>
        <p:sp>
          <p:nvSpPr>
            <p:cNvPr id="8" name="Freeform 25">
              <a:extLst>
                <a:ext uri="{FF2B5EF4-FFF2-40B4-BE49-F238E27FC236}">
                  <a16:creationId xmlns:a16="http://schemas.microsoft.com/office/drawing/2014/main" id="{116045B5-AF7D-0898-DD2D-A511B04C00BF}"/>
                </a:ext>
              </a:extLst>
            </p:cNvPr>
            <p:cNvSpPr>
              <a:spLocks/>
            </p:cNvSpPr>
            <p:nvPr/>
          </p:nvSpPr>
          <p:spPr bwMode="auto">
            <a:xfrm>
              <a:off x="6126147" y="5715000"/>
              <a:ext cx="246061" cy="246061"/>
            </a:xfrm>
            <a:custGeom>
              <a:avLst/>
              <a:gdLst>
                <a:gd name="T0" fmla="*/ 388 w 776"/>
                <a:gd name="T1" fmla="*/ 0 h 774"/>
                <a:gd name="T2" fmla="*/ 441 w 776"/>
                <a:gd name="T3" fmla="*/ 4 h 774"/>
                <a:gd name="T4" fmla="*/ 491 w 776"/>
                <a:gd name="T5" fmla="*/ 13 h 774"/>
                <a:gd name="T6" fmla="*/ 539 w 776"/>
                <a:gd name="T7" fmla="*/ 30 h 774"/>
                <a:gd name="T8" fmla="*/ 584 w 776"/>
                <a:gd name="T9" fmla="*/ 53 h 774"/>
                <a:gd name="T10" fmla="*/ 624 w 776"/>
                <a:gd name="T11" fmla="*/ 80 h 774"/>
                <a:gd name="T12" fmla="*/ 662 w 776"/>
                <a:gd name="T13" fmla="*/ 113 h 774"/>
                <a:gd name="T14" fmla="*/ 694 w 776"/>
                <a:gd name="T15" fmla="*/ 150 h 774"/>
                <a:gd name="T16" fmla="*/ 723 w 776"/>
                <a:gd name="T17" fmla="*/ 191 h 774"/>
                <a:gd name="T18" fmla="*/ 744 w 776"/>
                <a:gd name="T19" fmla="*/ 236 h 774"/>
                <a:gd name="T20" fmla="*/ 761 w 776"/>
                <a:gd name="T21" fmla="*/ 284 h 774"/>
                <a:gd name="T22" fmla="*/ 772 w 776"/>
                <a:gd name="T23" fmla="*/ 335 h 774"/>
                <a:gd name="T24" fmla="*/ 776 w 776"/>
                <a:gd name="T25" fmla="*/ 386 h 774"/>
                <a:gd name="T26" fmla="*/ 772 w 776"/>
                <a:gd name="T27" fmla="*/ 439 h 774"/>
                <a:gd name="T28" fmla="*/ 761 w 776"/>
                <a:gd name="T29" fmla="*/ 490 h 774"/>
                <a:gd name="T30" fmla="*/ 744 w 776"/>
                <a:gd name="T31" fmla="*/ 538 h 774"/>
                <a:gd name="T32" fmla="*/ 723 w 776"/>
                <a:gd name="T33" fmla="*/ 582 h 774"/>
                <a:gd name="T34" fmla="*/ 694 w 776"/>
                <a:gd name="T35" fmla="*/ 624 h 774"/>
                <a:gd name="T36" fmla="*/ 662 w 776"/>
                <a:gd name="T37" fmla="*/ 660 h 774"/>
                <a:gd name="T38" fmla="*/ 624 w 776"/>
                <a:gd name="T39" fmla="*/ 694 h 774"/>
                <a:gd name="T40" fmla="*/ 584 w 776"/>
                <a:gd name="T41" fmla="*/ 721 h 774"/>
                <a:gd name="T42" fmla="*/ 539 w 776"/>
                <a:gd name="T43" fmla="*/ 744 h 774"/>
                <a:gd name="T44" fmla="*/ 491 w 776"/>
                <a:gd name="T45" fmla="*/ 760 h 774"/>
                <a:gd name="T46" fmla="*/ 441 w 776"/>
                <a:gd name="T47" fmla="*/ 771 h 774"/>
                <a:gd name="T48" fmla="*/ 388 w 776"/>
                <a:gd name="T49" fmla="*/ 774 h 774"/>
                <a:gd name="T50" fmla="*/ 335 w 776"/>
                <a:gd name="T51" fmla="*/ 771 h 774"/>
                <a:gd name="T52" fmla="*/ 285 w 776"/>
                <a:gd name="T53" fmla="*/ 760 h 774"/>
                <a:gd name="T54" fmla="*/ 237 w 776"/>
                <a:gd name="T55" fmla="*/ 744 h 774"/>
                <a:gd name="T56" fmla="*/ 192 w 776"/>
                <a:gd name="T57" fmla="*/ 721 h 774"/>
                <a:gd name="T58" fmla="*/ 152 w 776"/>
                <a:gd name="T59" fmla="*/ 694 h 774"/>
                <a:gd name="T60" fmla="*/ 114 w 776"/>
                <a:gd name="T61" fmla="*/ 660 h 774"/>
                <a:gd name="T62" fmla="*/ 82 w 776"/>
                <a:gd name="T63" fmla="*/ 624 h 774"/>
                <a:gd name="T64" fmla="*/ 53 w 776"/>
                <a:gd name="T65" fmla="*/ 582 h 774"/>
                <a:gd name="T66" fmla="*/ 31 w 776"/>
                <a:gd name="T67" fmla="*/ 538 h 774"/>
                <a:gd name="T68" fmla="*/ 15 w 776"/>
                <a:gd name="T69" fmla="*/ 490 h 774"/>
                <a:gd name="T70" fmla="*/ 4 w 776"/>
                <a:gd name="T71" fmla="*/ 439 h 774"/>
                <a:gd name="T72" fmla="*/ 0 w 776"/>
                <a:gd name="T73" fmla="*/ 386 h 774"/>
                <a:gd name="T74" fmla="*/ 4 w 776"/>
                <a:gd name="T75" fmla="*/ 335 h 774"/>
                <a:gd name="T76" fmla="*/ 15 w 776"/>
                <a:gd name="T77" fmla="*/ 284 h 774"/>
                <a:gd name="T78" fmla="*/ 31 w 776"/>
                <a:gd name="T79" fmla="*/ 236 h 774"/>
                <a:gd name="T80" fmla="*/ 53 w 776"/>
                <a:gd name="T81" fmla="*/ 191 h 774"/>
                <a:gd name="T82" fmla="*/ 82 w 776"/>
                <a:gd name="T83" fmla="*/ 150 h 774"/>
                <a:gd name="T84" fmla="*/ 114 w 776"/>
                <a:gd name="T85" fmla="*/ 113 h 774"/>
                <a:gd name="T86" fmla="*/ 152 w 776"/>
                <a:gd name="T87" fmla="*/ 80 h 774"/>
                <a:gd name="T88" fmla="*/ 192 w 776"/>
                <a:gd name="T89" fmla="*/ 53 h 774"/>
                <a:gd name="T90" fmla="*/ 237 w 776"/>
                <a:gd name="T91" fmla="*/ 30 h 774"/>
                <a:gd name="T92" fmla="*/ 285 w 776"/>
                <a:gd name="T93" fmla="*/ 13 h 774"/>
                <a:gd name="T94" fmla="*/ 335 w 776"/>
                <a:gd name="T95" fmla="*/ 4 h 774"/>
                <a:gd name="T96" fmla="*/ 388 w 776"/>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74">
                  <a:moveTo>
                    <a:pt x="388" y="0"/>
                  </a:moveTo>
                  <a:lnTo>
                    <a:pt x="441" y="4"/>
                  </a:lnTo>
                  <a:lnTo>
                    <a:pt x="491" y="13"/>
                  </a:lnTo>
                  <a:lnTo>
                    <a:pt x="539" y="30"/>
                  </a:lnTo>
                  <a:lnTo>
                    <a:pt x="584" y="53"/>
                  </a:lnTo>
                  <a:lnTo>
                    <a:pt x="624" y="80"/>
                  </a:lnTo>
                  <a:lnTo>
                    <a:pt x="662" y="113"/>
                  </a:lnTo>
                  <a:lnTo>
                    <a:pt x="694" y="150"/>
                  </a:lnTo>
                  <a:lnTo>
                    <a:pt x="723" y="191"/>
                  </a:lnTo>
                  <a:lnTo>
                    <a:pt x="744" y="236"/>
                  </a:lnTo>
                  <a:lnTo>
                    <a:pt x="761" y="284"/>
                  </a:lnTo>
                  <a:lnTo>
                    <a:pt x="772" y="335"/>
                  </a:lnTo>
                  <a:lnTo>
                    <a:pt x="776" y="386"/>
                  </a:lnTo>
                  <a:lnTo>
                    <a:pt x="772" y="439"/>
                  </a:lnTo>
                  <a:lnTo>
                    <a:pt x="761" y="490"/>
                  </a:lnTo>
                  <a:lnTo>
                    <a:pt x="744" y="538"/>
                  </a:lnTo>
                  <a:lnTo>
                    <a:pt x="723" y="582"/>
                  </a:lnTo>
                  <a:lnTo>
                    <a:pt x="694" y="624"/>
                  </a:lnTo>
                  <a:lnTo>
                    <a:pt x="662" y="660"/>
                  </a:lnTo>
                  <a:lnTo>
                    <a:pt x="624" y="694"/>
                  </a:lnTo>
                  <a:lnTo>
                    <a:pt x="584" y="721"/>
                  </a:lnTo>
                  <a:lnTo>
                    <a:pt x="539" y="744"/>
                  </a:lnTo>
                  <a:lnTo>
                    <a:pt x="491" y="760"/>
                  </a:lnTo>
                  <a:lnTo>
                    <a:pt x="441" y="771"/>
                  </a:lnTo>
                  <a:lnTo>
                    <a:pt x="388" y="774"/>
                  </a:lnTo>
                  <a:lnTo>
                    <a:pt x="335" y="771"/>
                  </a:lnTo>
                  <a:lnTo>
                    <a:pt x="285" y="760"/>
                  </a:lnTo>
                  <a:lnTo>
                    <a:pt x="237" y="744"/>
                  </a:lnTo>
                  <a:lnTo>
                    <a:pt x="192" y="721"/>
                  </a:lnTo>
                  <a:lnTo>
                    <a:pt x="152" y="694"/>
                  </a:lnTo>
                  <a:lnTo>
                    <a:pt x="114" y="660"/>
                  </a:lnTo>
                  <a:lnTo>
                    <a:pt x="82" y="624"/>
                  </a:lnTo>
                  <a:lnTo>
                    <a:pt x="53" y="582"/>
                  </a:lnTo>
                  <a:lnTo>
                    <a:pt x="31" y="538"/>
                  </a:lnTo>
                  <a:lnTo>
                    <a:pt x="15" y="490"/>
                  </a:lnTo>
                  <a:lnTo>
                    <a:pt x="4" y="439"/>
                  </a:lnTo>
                  <a:lnTo>
                    <a:pt x="0" y="386"/>
                  </a:lnTo>
                  <a:lnTo>
                    <a:pt x="4" y="335"/>
                  </a:lnTo>
                  <a:lnTo>
                    <a:pt x="15" y="284"/>
                  </a:lnTo>
                  <a:lnTo>
                    <a:pt x="31" y="236"/>
                  </a:lnTo>
                  <a:lnTo>
                    <a:pt x="53" y="191"/>
                  </a:lnTo>
                  <a:lnTo>
                    <a:pt x="82" y="150"/>
                  </a:lnTo>
                  <a:lnTo>
                    <a:pt x="114" y="113"/>
                  </a:lnTo>
                  <a:lnTo>
                    <a:pt x="152"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26">
              <a:extLst>
                <a:ext uri="{FF2B5EF4-FFF2-40B4-BE49-F238E27FC236}">
                  <a16:creationId xmlns:a16="http://schemas.microsoft.com/office/drawing/2014/main" id="{92BC256A-06B8-A7B1-4283-5AFF0EE19B0D}"/>
                </a:ext>
              </a:extLst>
            </p:cNvPr>
            <p:cNvSpPr>
              <a:spLocks/>
            </p:cNvSpPr>
            <p:nvPr/>
          </p:nvSpPr>
          <p:spPr bwMode="auto">
            <a:xfrm>
              <a:off x="6051538" y="6007099"/>
              <a:ext cx="395288" cy="688974"/>
            </a:xfrm>
            <a:custGeom>
              <a:avLst/>
              <a:gdLst>
                <a:gd name="T0" fmla="*/ 1056 w 1248"/>
                <a:gd name="T1" fmla="*/ 0 h 2174"/>
                <a:gd name="T2" fmla="*/ 1123 w 1248"/>
                <a:gd name="T3" fmla="*/ 12 h 2174"/>
                <a:gd name="T4" fmla="*/ 1180 w 1248"/>
                <a:gd name="T5" fmla="*/ 46 h 2174"/>
                <a:gd name="T6" fmla="*/ 1222 w 1248"/>
                <a:gd name="T7" fmla="*/ 95 h 2174"/>
                <a:gd name="T8" fmla="*/ 1245 w 1248"/>
                <a:gd name="T9" fmla="*/ 157 h 2174"/>
                <a:gd name="T10" fmla="*/ 1248 w 1248"/>
                <a:gd name="T11" fmla="*/ 269 h 2174"/>
                <a:gd name="T12" fmla="*/ 1153 w 1248"/>
                <a:gd name="T13" fmla="*/ 324 h 2174"/>
                <a:gd name="T14" fmla="*/ 1073 w 1248"/>
                <a:gd name="T15" fmla="*/ 399 h 2174"/>
                <a:gd name="T16" fmla="*/ 1013 w 1248"/>
                <a:gd name="T17" fmla="*/ 490 h 2174"/>
                <a:gd name="T18" fmla="*/ 973 w 1248"/>
                <a:gd name="T19" fmla="*/ 594 h 2174"/>
                <a:gd name="T20" fmla="*/ 960 w 1248"/>
                <a:gd name="T21" fmla="*/ 707 h 2174"/>
                <a:gd name="T22" fmla="*/ 962 w 1248"/>
                <a:gd name="T23" fmla="*/ 1760 h 2174"/>
                <a:gd name="T24" fmla="*/ 982 w 1248"/>
                <a:gd name="T25" fmla="*/ 1852 h 2174"/>
                <a:gd name="T26" fmla="*/ 1018 w 1248"/>
                <a:gd name="T27" fmla="*/ 1936 h 2174"/>
                <a:gd name="T28" fmla="*/ 1014 w 1248"/>
                <a:gd name="T29" fmla="*/ 2015 h 2174"/>
                <a:gd name="T30" fmla="*/ 991 w 1248"/>
                <a:gd name="T31" fmla="*/ 2078 h 2174"/>
                <a:gd name="T32" fmla="*/ 949 w 1248"/>
                <a:gd name="T33" fmla="*/ 2128 h 2174"/>
                <a:gd name="T34" fmla="*/ 893 w 1248"/>
                <a:gd name="T35" fmla="*/ 2162 h 2174"/>
                <a:gd name="T36" fmla="*/ 826 w 1248"/>
                <a:gd name="T37" fmla="*/ 2174 h 2174"/>
                <a:gd name="T38" fmla="*/ 388 w 1248"/>
                <a:gd name="T39" fmla="*/ 2170 h 2174"/>
                <a:gd name="T40" fmla="*/ 325 w 1248"/>
                <a:gd name="T41" fmla="*/ 2147 h 2174"/>
                <a:gd name="T42" fmla="*/ 276 w 1248"/>
                <a:gd name="T43" fmla="*/ 2105 h 2174"/>
                <a:gd name="T44" fmla="*/ 242 w 1248"/>
                <a:gd name="T45" fmla="*/ 2048 h 2174"/>
                <a:gd name="T46" fmla="*/ 230 w 1248"/>
                <a:gd name="T47" fmla="*/ 1982 h 2174"/>
                <a:gd name="T48" fmla="*/ 192 w 1248"/>
                <a:gd name="T49" fmla="*/ 1214 h 2174"/>
                <a:gd name="T50" fmla="*/ 123 w 1248"/>
                <a:gd name="T51" fmla="*/ 1202 h 2174"/>
                <a:gd name="T52" fmla="*/ 67 w 1248"/>
                <a:gd name="T53" fmla="*/ 1168 h 2174"/>
                <a:gd name="T54" fmla="*/ 25 w 1248"/>
                <a:gd name="T55" fmla="*/ 1118 h 2174"/>
                <a:gd name="T56" fmla="*/ 2 w 1248"/>
                <a:gd name="T57" fmla="*/ 1055 h 2174"/>
                <a:gd name="T58" fmla="*/ 0 w 1248"/>
                <a:gd name="T59" fmla="*/ 192 h 2174"/>
                <a:gd name="T60" fmla="*/ 12 w 1248"/>
                <a:gd name="T61" fmla="*/ 125 h 2174"/>
                <a:gd name="T62" fmla="*/ 45 w 1248"/>
                <a:gd name="T63" fmla="*/ 69 h 2174"/>
                <a:gd name="T64" fmla="*/ 95 w 1248"/>
                <a:gd name="T65" fmla="*/ 27 h 2174"/>
                <a:gd name="T66" fmla="*/ 157 w 1248"/>
                <a:gd name="T67" fmla="*/ 4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4">
                  <a:moveTo>
                    <a:pt x="192" y="0"/>
                  </a:moveTo>
                  <a:lnTo>
                    <a:pt x="1056" y="0"/>
                  </a:lnTo>
                  <a:lnTo>
                    <a:pt x="1091" y="4"/>
                  </a:lnTo>
                  <a:lnTo>
                    <a:pt x="1123" y="12"/>
                  </a:lnTo>
                  <a:lnTo>
                    <a:pt x="1153" y="27"/>
                  </a:lnTo>
                  <a:lnTo>
                    <a:pt x="1180" y="46"/>
                  </a:lnTo>
                  <a:lnTo>
                    <a:pt x="1203" y="69"/>
                  </a:lnTo>
                  <a:lnTo>
                    <a:pt x="1222" y="95"/>
                  </a:lnTo>
                  <a:lnTo>
                    <a:pt x="1236" y="125"/>
                  </a:lnTo>
                  <a:lnTo>
                    <a:pt x="1245" y="157"/>
                  </a:lnTo>
                  <a:lnTo>
                    <a:pt x="1248" y="192"/>
                  </a:lnTo>
                  <a:lnTo>
                    <a:pt x="1248" y="269"/>
                  </a:lnTo>
                  <a:lnTo>
                    <a:pt x="1199" y="294"/>
                  </a:lnTo>
                  <a:lnTo>
                    <a:pt x="1153" y="324"/>
                  </a:lnTo>
                  <a:lnTo>
                    <a:pt x="1111" y="359"/>
                  </a:lnTo>
                  <a:lnTo>
                    <a:pt x="1073" y="399"/>
                  </a:lnTo>
                  <a:lnTo>
                    <a:pt x="1041" y="443"/>
                  </a:lnTo>
                  <a:lnTo>
                    <a:pt x="1013" y="490"/>
                  </a:lnTo>
                  <a:lnTo>
                    <a:pt x="990" y="540"/>
                  </a:lnTo>
                  <a:lnTo>
                    <a:pt x="973" y="594"/>
                  </a:lnTo>
                  <a:lnTo>
                    <a:pt x="964" y="650"/>
                  </a:lnTo>
                  <a:lnTo>
                    <a:pt x="960" y="707"/>
                  </a:lnTo>
                  <a:lnTo>
                    <a:pt x="960" y="1713"/>
                  </a:lnTo>
                  <a:lnTo>
                    <a:pt x="962" y="1760"/>
                  </a:lnTo>
                  <a:lnTo>
                    <a:pt x="970" y="1807"/>
                  </a:lnTo>
                  <a:lnTo>
                    <a:pt x="982" y="1852"/>
                  </a:lnTo>
                  <a:lnTo>
                    <a:pt x="999" y="1895"/>
                  </a:lnTo>
                  <a:lnTo>
                    <a:pt x="1018" y="1936"/>
                  </a:lnTo>
                  <a:lnTo>
                    <a:pt x="1018" y="1982"/>
                  </a:lnTo>
                  <a:lnTo>
                    <a:pt x="1014" y="2015"/>
                  </a:lnTo>
                  <a:lnTo>
                    <a:pt x="1006" y="2048"/>
                  </a:lnTo>
                  <a:lnTo>
                    <a:pt x="991" y="2078"/>
                  </a:lnTo>
                  <a:lnTo>
                    <a:pt x="972" y="2105"/>
                  </a:lnTo>
                  <a:lnTo>
                    <a:pt x="949" y="2128"/>
                  </a:lnTo>
                  <a:lnTo>
                    <a:pt x="923" y="2147"/>
                  </a:lnTo>
                  <a:lnTo>
                    <a:pt x="893" y="2162"/>
                  </a:lnTo>
                  <a:lnTo>
                    <a:pt x="860" y="2170"/>
                  </a:lnTo>
                  <a:lnTo>
                    <a:pt x="826" y="2174"/>
                  </a:lnTo>
                  <a:lnTo>
                    <a:pt x="422" y="2174"/>
                  </a:lnTo>
                  <a:lnTo>
                    <a:pt x="388" y="2170"/>
                  </a:lnTo>
                  <a:lnTo>
                    <a:pt x="355" y="2162"/>
                  </a:lnTo>
                  <a:lnTo>
                    <a:pt x="325" y="2147"/>
                  </a:lnTo>
                  <a:lnTo>
                    <a:pt x="299" y="2128"/>
                  </a:lnTo>
                  <a:lnTo>
                    <a:pt x="276" y="2105"/>
                  </a:lnTo>
                  <a:lnTo>
                    <a:pt x="257" y="2078"/>
                  </a:lnTo>
                  <a:lnTo>
                    <a:pt x="242" y="2048"/>
                  </a:lnTo>
                  <a:lnTo>
                    <a:pt x="234" y="2015"/>
                  </a:lnTo>
                  <a:lnTo>
                    <a:pt x="230" y="1982"/>
                  </a:lnTo>
                  <a:lnTo>
                    <a:pt x="230" y="1214"/>
                  </a:lnTo>
                  <a:lnTo>
                    <a:pt x="192" y="1214"/>
                  </a:lnTo>
                  <a:lnTo>
                    <a:pt x="157" y="1210"/>
                  </a:lnTo>
                  <a:lnTo>
                    <a:pt x="123" y="1202"/>
                  </a:lnTo>
                  <a:lnTo>
                    <a:pt x="93" y="1187"/>
                  </a:lnTo>
                  <a:lnTo>
                    <a:pt x="67" y="1168"/>
                  </a:lnTo>
                  <a:lnTo>
                    <a:pt x="44" y="1145"/>
                  </a:lnTo>
                  <a:lnTo>
                    <a:pt x="25" y="1118"/>
                  </a:lnTo>
                  <a:lnTo>
                    <a:pt x="12" y="1088"/>
                  </a:lnTo>
                  <a:lnTo>
                    <a:pt x="2" y="1055"/>
                  </a:lnTo>
                  <a:lnTo>
                    <a:pt x="0" y="1022"/>
                  </a:lnTo>
                  <a:lnTo>
                    <a:pt x="0" y="192"/>
                  </a:lnTo>
                  <a:lnTo>
                    <a:pt x="3" y="157"/>
                  </a:lnTo>
                  <a:lnTo>
                    <a:pt x="12" y="125"/>
                  </a:lnTo>
                  <a:lnTo>
                    <a:pt x="26" y="95"/>
                  </a:lnTo>
                  <a:lnTo>
                    <a:pt x="45" y="69"/>
                  </a:lnTo>
                  <a:lnTo>
                    <a:pt x="68" y="46"/>
                  </a:lnTo>
                  <a:lnTo>
                    <a:pt x="95" y="27"/>
                  </a:lnTo>
                  <a:lnTo>
                    <a:pt x="125" y="12"/>
                  </a:lnTo>
                  <a:lnTo>
                    <a:pt x="157"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27">
              <a:extLst>
                <a:ext uri="{FF2B5EF4-FFF2-40B4-BE49-F238E27FC236}">
                  <a16:creationId xmlns:a16="http://schemas.microsoft.com/office/drawing/2014/main" id="{9A29B8B9-5DB4-DD34-6B8A-11CBF49CBBD6}"/>
                </a:ext>
              </a:extLst>
            </p:cNvPr>
            <p:cNvSpPr>
              <a:spLocks/>
            </p:cNvSpPr>
            <p:nvPr/>
          </p:nvSpPr>
          <p:spPr bwMode="auto">
            <a:xfrm>
              <a:off x="6978637" y="5715000"/>
              <a:ext cx="244475" cy="246061"/>
            </a:xfrm>
            <a:custGeom>
              <a:avLst/>
              <a:gdLst>
                <a:gd name="T0" fmla="*/ 388 w 774"/>
                <a:gd name="T1" fmla="*/ 0 h 774"/>
                <a:gd name="T2" fmla="*/ 439 w 774"/>
                <a:gd name="T3" fmla="*/ 4 h 774"/>
                <a:gd name="T4" fmla="*/ 490 w 774"/>
                <a:gd name="T5" fmla="*/ 13 h 774"/>
                <a:gd name="T6" fmla="*/ 538 w 774"/>
                <a:gd name="T7" fmla="*/ 30 h 774"/>
                <a:gd name="T8" fmla="*/ 583 w 774"/>
                <a:gd name="T9" fmla="*/ 53 h 774"/>
                <a:gd name="T10" fmla="*/ 624 w 774"/>
                <a:gd name="T11" fmla="*/ 80 h 774"/>
                <a:gd name="T12" fmla="*/ 661 w 774"/>
                <a:gd name="T13" fmla="*/ 113 h 774"/>
                <a:gd name="T14" fmla="*/ 694 w 774"/>
                <a:gd name="T15" fmla="*/ 150 h 774"/>
                <a:gd name="T16" fmla="*/ 722 w 774"/>
                <a:gd name="T17" fmla="*/ 191 h 774"/>
                <a:gd name="T18" fmla="*/ 744 w 774"/>
                <a:gd name="T19" fmla="*/ 236 h 774"/>
                <a:gd name="T20" fmla="*/ 761 w 774"/>
                <a:gd name="T21" fmla="*/ 284 h 774"/>
                <a:gd name="T22" fmla="*/ 771 w 774"/>
                <a:gd name="T23" fmla="*/ 335 h 774"/>
                <a:gd name="T24" fmla="*/ 774 w 774"/>
                <a:gd name="T25" fmla="*/ 386 h 774"/>
                <a:gd name="T26" fmla="*/ 771 w 774"/>
                <a:gd name="T27" fmla="*/ 439 h 774"/>
                <a:gd name="T28" fmla="*/ 761 w 774"/>
                <a:gd name="T29" fmla="*/ 490 h 774"/>
                <a:gd name="T30" fmla="*/ 744 w 774"/>
                <a:gd name="T31" fmla="*/ 538 h 774"/>
                <a:gd name="T32" fmla="*/ 722 w 774"/>
                <a:gd name="T33" fmla="*/ 582 h 774"/>
                <a:gd name="T34" fmla="*/ 694 w 774"/>
                <a:gd name="T35" fmla="*/ 624 h 774"/>
                <a:gd name="T36" fmla="*/ 661 w 774"/>
                <a:gd name="T37" fmla="*/ 660 h 774"/>
                <a:gd name="T38" fmla="*/ 624 w 774"/>
                <a:gd name="T39" fmla="*/ 694 h 774"/>
                <a:gd name="T40" fmla="*/ 583 w 774"/>
                <a:gd name="T41" fmla="*/ 721 h 774"/>
                <a:gd name="T42" fmla="*/ 538 w 774"/>
                <a:gd name="T43" fmla="*/ 744 h 774"/>
                <a:gd name="T44" fmla="*/ 490 w 774"/>
                <a:gd name="T45" fmla="*/ 760 h 774"/>
                <a:gd name="T46" fmla="*/ 439 w 774"/>
                <a:gd name="T47" fmla="*/ 771 h 774"/>
                <a:gd name="T48" fmla="*/ 388 w 774"/>
                <a:gd name="T49" fmla="*/ 774 h 774"/>
                <a:gd name="T50" fmla="*/ 335 w 774"/>
                <a:gd name="T51" fmla="*/ 771 h 774"/>
                <a:gd name="T52" fmla="*/ 285 w 774"/>
                <a:gd name="T53" fmla="*/ 760 h 774"/>
                <a:gd name="T54" fmla="*/ 237 w 774"/>
                <a:gd name="T55" fmla="*/ 744 h 774"/>
                <a:gd name="T56" fmla="*/ 192 w 774"/>
                <a:gd name="T57" fmla="*/ 721 h 774"/>
                <a:gd name="T58" fmla="*/ 151 w 774"/>
                <a:gd name="T59" fmla="*/ 694 h 774"/>
                <a:gd name="T60" fmla="*/ 114 w 774"/>
                <a:gd name="T61" fmla="*/ 660 h 774"/>
                <a:gd name="T62" fmla="*/ 81 w 774"/>
                <a:gd name="T63" fmla="*/ 624 h 774"/>
                <a:gd name="T64" fmla="*/ 53 w 774"/>
                <a:gd name="T65" fmla="*/ 582 h 774"/>
                <a:gd name="T66" fmla="*/ 30 w 774"/>
                <a:gd name="T67" fmla="*/ 538 h 774"/>
                <a:gd name="T68" fmla="*/ 14 w 774"/>
                <a:gd name="T69" fmla="*/ 490 h 774"/>
                <a:gd name="T70" fmla="*/ 4 w 774"/>
                <a:gd name="T71" fmla="*/ 439 h 774"/>
                <a:gd name="T72" fmla="*/ 0 w 774"/>
                <a:gd name="T73" fmla="*/ 386 h 774"/>
                <a:gd name="T74" fmla="*/ 4 w 774"/>
                <a:gd name="T75" fmla="*/ 335 h 774"/>
                <a:gd name="T76" fmla="*/ 14 w 774"/>
                <a:gd name="T77" fmla="*/ 284 h 774"/>
                <a:gd name="T78" fmla="*/ 30 w 774"/>
                <a:gd name="T79" fmla="*/ 236 h 774"/>
                <a:gd name="T80" fmla="*/ 53 w 774"/>
                <a:gd name="T81" fmla="*/ 191 h 774"/>
                <a:gd name="T82" fmla="*/ 81 w 774"/>
                <a:gd name="T83" fmla="*/ 150 h 774"/>
                <a:gd name="T84" fmla="*/ 114 w 774"/>
                <a:gd name="T85" fmla="*/ 113 h 774"/>
                <a:gd name="T86" fmla="*/ 151 w 774"/>
                <a:gd name="T87" fmla="*/ 80 h 774"/>
                <a:gd name="T88" fmla="*/ 192 w 774"/>
                <a:gd name="T89" fmla="*/ 53 h 774"/>
                <a:gd name="T90" fmla="*/ 237 w 774"/>
                <a:gd name="T91" fmla="*/ 30 h 774"/>
                <a:gd name="T92" fmla="*/ 285 w 774"/>
                <a:gd name="T93" fmla="*/ 13 h 774"/>
                <a:gd name="T94" fmla="*/ 335 w 774"/>
                <a:gd name="T95" fmla="*/ 4 h 774"/>
                <a:gd name="T96" fmla="*/ 388 w 774"/>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4" h="774">
                  <a:moveTo>
                    <a:pt x="388" y="0"/>
                  </a:moveTo>
                  <a:lnTo>
                    <a:pt x="439" y="4"/>
                  </a:lnTo>
                  <a:lnTo>
                    <a:pt x="490" y="13"/>
                  </a:lnTo>
                  <a:lnTo>
                    <a:pt x="538" y="30"/>
                  </a:lnTo>
                  <a:lnTo>
                    <a:pt x="583" y="53"/>
                  </a:lnTo>
                  <a:lnTo>
                    <a:pt x="624" y="80"/>
                  </a:lnTo>
                  <a:lnTo>
                    <a:pt x="661" y="113"/>
                  </a:lnTo>
                  <a:lnTo>
                    <a:pt x="694" y="150"/>
                  </a:lnTo>
                  <a:lnTo>
                    <a:pt x="722" y="191"/>
                  </a:lnTo>
                  <a:lnTo>
                    <a:pt x="744" y="236"/>
                  </a:lnTo>
                  <a:lnTo>
                    <a:pt x="761" y="284"/>
                  </a:lnTo>
                  <a:lnTo>
                    <a:pt x="771" y="335"/>
                  </a:lnTo>
                  <a:lnTo>
                    <a:pt x="774" y="386"/>
                  </a:lnTo>
                  <a:lnTo>
                    <a:pt x="771" y="439"/>
                  </a:lnTo>
                  <a:lnTo>
                    <a:pt x="761" y="490"/>
                  </a:lnTo>
                  <a:lnTo>
                    <a:pt x="744" y="538"/>
                  </a:lnTo>
                  <a:lnTo>
                    <a:pt x="722" y="582"/>
                  </a:lnTo>
                  <a:lnTo>
                    <a:pt x="694" y="624"/>
                  </a:lnTo>
                  <a:lnTo>
                    <a:pt x="661" y="660"/>
                  </a:lnTo>
                  <a:lnTo>
                    <a:pt x="624" y="694"/>
                  </a:lnTo>
                  <a:lnTo>
                    <a:pt x="583" y="721"/>
                  </a:lnTo>
                  <a:lnTo>
                    <a:pt x="538" y="744"/>
                  </a:lnTo>
                  <a:lnTo>
                    <a:pt x="490" y="760"/>
                  </a:lnTo>
                  <a:lnTo>
                    <a:pt x="439" y="771"/>
                  </a:lnTo>
                  <a:lnTo>
                    <a:pt x="388" y="774"/>
                  </a:lnTo>
                  <a:lnTo>
                    <a:pt x="335" y="771"/>
                  </a:lnTo>
                  <a:lnTo>
                    <a:pt x="285" y="760"/>
                  </a:lnTo>
                  <a:lnTo>
                    <a:pt x="237" y="744"/>
                  </a:lnTo>
                  <a:lnTo>
                    <a:pt x="192" y="721"/>
                  </a:lnTo>
                  <a:lnTo>
                    <a:pt x="151" y="694"/>
                  </a:lnTo>
                  <a:lnTo>
                    <a:pt x="114" y="660"/>
                  </a:lnTo>
                  <a:lnTo>
                    <a:pt x="81" y="624"/>
                  </a:lnTo>
                  <a:lnTo>
                    <a:pt x="53" y="582"/>
                  </a:lnTo>
                  <a:lnTo>
                    <a:pt x="30" y="538"/>
                  </a:lnTo>
                  <a:lnTo>
                    <a:pt x="14" y="490"/>
                  </a:lnTo>
                  <a:lnTo>
                    <a:pt x="4" y="439"/>
                  </a:lnTo>
                  <a:lnTo>
                    <a:pt x="0" y="386"/>
                  </a:lnTo>
                  <a:lnTo>
                    <a:pt x="4" y="335"/>
                  </a:lnTo>
                  <a:lnTo>
                    <a:pt x="14" y="284"/>
                  </a:lnTo>
                  <a:lnTo>
                    <a:pt x="30" y="236"/>
                  </a:lnTo>
                  <a:lnTo>
                    <a:pt x="53" y="191"/>
                  </a:lnTo>
                  <a:lnTo>
                    <a:pt x="81" y="150"/>
                  </a:lnTo>
                  <a:lnTo>
                    <a:pt x="114" y="113"/>
                  </a:lnTo>
                  <a:lnTo>
                    <a:pt x="151"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28">
              <a:extLst>
                <a:ext uri="{FF2B5EF4-FFF2-40B4-BE49-F238E27FC236}">
                  <a16:creationId xmlns:a16="http://schemas.microsoft.com/office/drawing/2014/main" id="{11AB647B-9B01-8DC5-EA93-265F6DEFD69F}"/>
                </a:ext>
              </a:extLst>
            </p:cNvPr>
            <p:cNvSpPr>
              <a:spLocks/>
            </p:cNvSpPr>
            <p:nvPr/>
          </p:nvSpPr>
          <p:spPr bwMode="auto">
            <a:xfrm>
              <a:off x="6902435" y="6005512"/>
              <a:ext cx="395288" cy="688974"/>
            </a:xfrm>
            <a:custGeom>
              <a:avLst/>
              <a:gdLst>
                <a:gd name="T0" fmla="*/ 1056 w 1248"/>
                <a:gd name="T1" fmla="*/ 0 h 2170"/>
                <a:gd name="T2" fmla="*/ 1124 w 1248"/>
                <a:gd name="T3" fmla="*/ 12 h 2170"/>
                <a:gd name="T4" fmla="*/ 1180 w 1248"/>
                <a:gd name="T5" fmla="*/ 45 h 2170"/>
                <a:gd name="T6" fmla="*/ 1222 w 1248"/>
                <a:gd name="T7" fmla="*/ 96 h 2170"/>
                <a:gd name="T8" fmla="*/ 1245 w 1248"/>
                <a:gd name="T9" fmla="*/ 158 h 2170"/>
                <a:gd name="T10" fmla="*/ 1248 w 1248"/>
                <a:gd name="T11" fmla="*/ 1017 h 2170"/>
                <a:gd name="T12" fmla="*/ 1236 w 1248"/>
                <a:gd name="T13" fmla="*/ 1085 h 2170"/>
                <a:gd name="T14" fmla="*/ 1203 w 1248"/>
                <a:gd name="T15" fmla="*/ 1141 h 2170"/>
                <a:gd name="T16" fmla="*/ 1154 w 1248"/>
                <a:gd name="T17" fmla="*/ 1183 h 2170"/>
                <a:gd name="T18" fmla="*/ 1091 w 1248"/>
                <a:gd name="T19" fmla="*/ 1207 h 2170"/>
                <a:gd name="T20" fmla="*/ 1018 w 1248"/>
                <a:gd name="T21" fmla="*/ 1209 h 2170"/>
                <a:gd name="T22" fmla="*/ 1014 w 1248"/>
                <a:gd name="T23" fmla="*/ 2012 h 2170"/>
                <a:gd name="T24" fmla="*/ 992 w 1248"/>
                <a:gd name="T25" fmla="*/ 2075 h 2170"/>
                <a:gd name="T26" fmla="*/ 949 w 1248"/>
                <a:gd name="T27" fmla="*/ 2125 h 2170"/>
                <a:gd name="T28" fmla="*/ 893 w 1248"/>
                <a:gd name="T29" fmla="*/ 2158 h 2170"/>
                <a:gd name="T30" fmla="*/ 826 w 1248"/>
                <a:gd name="T31" fmla="*/ 2170 h 2170"/>
                <a:gd name="T32" fmla="*/ 388 w 1248"/>
                <a:gd name="T33" fmla="*/ 2167 h 2170"/>
                <a:gd name="T34" fmla="*/ 325 w 1248"/>
                <a:gd name="T35" fmla="*/ 2143 h 2170"/>
                <a:gd name="T36" fmla="*/ 276 w 1248"/>
                <a:gd name="T37" fmla="*/ 2101 h 2170"/>
                <a:gd name="T38" fmla="*/ 242 w 1248"/>
                <a:gd name="T39" fmla="*/ 2045 h 2170"/>
                <a:gd name="T40" fmla="*/ 230 w 1248"/>
                <a:gd name="T41" fmla="*/ 1978 h 2170"/>
                <a:gd name="T42" fmla="*/ 251 w 1248"/>
                <a:gd name="T43" fmla="*/ 1891 h 2170"/>
                <a:gd name="T44" fmla="*/ 278 w 1248"/>
                <a:gd name="T45" fmla="*/ 1804 h 2170"/>
                <a:gd name="T46" fmla="*/ 288 w 1248"/>
                <a:gd name="T47" fmla="*/ 1709 h 2170"/>
                <a:gd name="T48" fmla="*/ 284 w 1248"/>
                <a:gd name="T49" fmla="*/ 650 h 2170"/>
                <a:gd name="T50" fmla="*/ 258 w 1248"/>
                <a:gd name="T51" fmla="*/ 541 h 2170"/>
                <a:gd name="T52" fmla="*/ 208 w 1248"/>
                <a:gd name="T53" fmla="*/ 442 h 2170"/>
                <a:gd name="T54" fmla="*/ 137 w 1248"/>
                <a:gd name="T55" fmla="*/ 360 h 2170"/>
                <a:gd name="T56" fmla="*/ 49 w 1248"/>
                <a:gd name="T57" fmla="*/ 294 h 2170"/>
                <a:gd name="T58" fmla="*/ 0 w 1248"/>
                <a:gd name="T59" fmla="*/ 192 h 2170"/>
                <a:gd name="T60" fmla="*/ 12 w 1248"/>
                <a:gd name="T61" fmla="*/ 126 h 2170"/>
                <a:gd name="T62" fmla="*/ 46 w 1248"/>
                <a:gd name="T63" fmla="*/ 68 h 2170"/>
                <a:gd name="T64" fmla="*/ 95 w 1248"/>
                <a:gd name="T65" fmla="*/ 26 h 2170"/>
                <a:gd name="T66" fmla="*/ 157 w 1248"/>
                <a:gd name="T67" fmla="*/ 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0">
                  <a:moveTo>
                    <a:pt x="192" y="0"/>
                  </a:moveTo>
                  <a:lnTo>
                    <a:pt x="1056" y="0"/>
                  </a:lnTo>
                  <a:lnTo>
                    <a:pt x="1091" y="3"/>
                  </a:lnTo>
                  <a:lnTo>
                    <a:pt x="1124" y="12"/>
                  </a:lnTo>
                  <a:lnTo>
                    <a:pt x="1154" y="26"/>
                  </a:lnTo>
                  <a:lnTo>
                    <a:pt x="1180" y="45"/>
                  </a:lnTo>
                  <a:lnTo>
                    <a:pt x="1203" y="68"/>
                  </a:lnTo>
                  <a:lnTo>
                    <a:pt x="1222" y="96"/>
                  </a:lnTo>
                  <a:lnTo>
                    <a:pt x="1236" y="126"/>
                  </a:lnTo>
                  <a:lnTo>
                    <a:pt x="1245" y="158"/>
                  </a:lnTo>
                  <a:lnTo>
                    <a:pt x="1248" y="192"/>
                  </a:lnTo>
                  <a:lnTo>
                    <a:pt x="1248" y="1017"/>
                  </a:lnTo>
                  <a:lnTo>
                    <a:pt x="1245" y="1052"/>
                  </a:lnTo>
                  <a:lnTo>
                    <a:pt x="1236" y="1085"/>
                  </a:lnTo>
                  <a:lnTo>
                    <a:pt x="1222" y="1115"/>
                  </a:lnTo>
                  <a:lnTo>
                    <a:pt x="1203" y="1141"/>
                  </a:lnTo>
                  <a:lnTo>
                    <a:pt x="1180" y="1165"/>
                  </a:lnTo>
                  <a:lnTo>
                    <a:pt x="1154" y="1183"/>
                  </a:lnTo>
                  <a:lnTo>
                    <a:pt x="1124" y="1197"/>
                  </a:lnTo>
                  <a:lnTo>
                    <a:pt x="1091" y="1207"/>
                  </a:lnTo>
                  <a:lnTo>
                    <a:pt x="1056" y="1209"/>
                  </a:lnTo>
                  <a:lnTo>
                    <a:pt x="1018" y="1209"/>
                  </a:lnTo>
                  <a:lnTo>
                    <a:pt x="1018" y="1978"/>
                  </a:lnTo>
                  <a:lnTo>
                    <a:pt x="1014" y="2012"/>
                  </a:lnTo>
                  <a:lnTo>
                    <a:pt x="1006" y="2045"/>
                  </a:lnTo>
                  <a:lnTo>
                    <a:pt x="992" y="2075"/>
                  </a:lnTo>
                  <a:lnTo>
                    <a:pt x="972" y="2101"/>
                  </a:lnTo>
                  <a:lnTo>
                    <a:pt x="949" y="2125"/>
                  </a:lnTo>
                  <a:lnTo>
                    <a:pt x="923" y="2143"/>
                  </a:lnTo>
                  <a:lnTo>
                    <a:pt x="893" y="2158"/>
                  </a:lnTo>
                  <a:lnTo>
                    <a:pt x="861" y="2167"/>
                  </a:lnTo>
                  <a:lnTo>
                    <a:pt x="826" y="2170"/>
                  </a:lnTo>
                  <a:lnTo>
                    <a:pt x="423" y="2170"/>
                  </a:lnTo>
                  <a:lnTo>
                    <a:pt x="388" y="2167"/>
                  </a:lnTo>
                  <a:lnTo>
                    <a:pt x="355" y="2158"/>
                  </a:lnTo>
                  <a:lnTo>
                    <a:pt x="325" y="2143"/>
                  </a:lnTo>
                  <a:lnTo>
                    <a:pt x="299" y="2125"/>
                  </a:lnTo>
                  <a:lnTo>
                    <a:pt x="276" y="2101"/>
                  </a:lnTo>
                  <a:lnTo>
                    <a:pt x="257" y="2075"/>
                  </a:lnTo>
                  <a:lnTo>
                    <a:pt x="242" y="2045"/>
                  </a:lnTo>
                  <a:lnTo>
                    <a:pt x="234" y="2012"/>
                  </a:lnTo>
                  <a:lnTo>
                    <a:pt x="230" y="1978"/>
                  </a:lnTo>
                  <a:lnTo>
                    <a:pt x="230" y="1933"/>
                  </a:lnTo>
                  <a:lnTo>
                    <a:pt x="251" y="1891"/>
                  </a:lnTo>
                  <a:lnTo>
                    <a:pt x="268" y="1848"/>
                  </a:lnTo>
                  <a:lnTo>
                    <a:pt x="278" y="1804"/>
                  </a:lnTo>
                  <a:lnTo>
                    <a:pt x="286" y="1757"/>
                  </a:lnTo>
                  <a:lnTo>
                    <a:pt x="288" y="1709"/>
                  </a:lnTo>
                  <a:lnTo>
                    <a:pt x="288" y="708"/>
                  </a:lnTo>
                  <a:lnTo>
                    <a:pt x="284" y="650"/>
                  </a:lnTo>
                  <a:lnTo>
                    <a:pt x="275" y="594"/>
                  </a:lnTo>
                  <a:lnTo>
                    <a:pt x="258" y="541"/>
                  </a:lnTo>
                  <a:lnTo>
                    <a:pt x="235" y="489"/>
                  </a:lnTo>
                  <a:lnTo>
                    <a:pt x="208" y="442"/>
                  </a:lnTo>
                  <a:lnTo>
                    <a:pt x="175" y="399"/>
                  </a:lnTo>
                  <a:lnTo>
                    <a:pt x="137" y="360"/>
                  </a:lnTo>
                  <a:lnTo>
                    <a:pt x="95" y="324"/>
                  </a:lnTo>
                  <a:lnTo>
                    <a:pt x="49" y="294"/>
                  </a:lnTo>
                  <a:lnTo>
                    <a:pt x="0" y="268"/>
                  </a:lnTo>
                  <a:lnTo>
                    <a:pt x="0" y="192"/>
                  </a:lnTo>
                  <a:lnTo>
                    <a:pt x="4" y="158"/>
                  </a:lnTo>
                  <a:lnTo>
                    <a:pt x="12" y="126"/>
                  </a:lnTo>
                  <a:lnTo>
                    <a:pt x="26" y="96"/>
                  </a:lnTo>
                  <a:lnTo>
                    <a:pt x="46" y="68"/>
                  </a:lnTo>
                  <a:lnTo>
                    <a:pt x="68" y="45"/>
                  </a:lnTo>
                  <a:lnTo>
                    <a:pt x="95" y="26"/>
                  </a:lnTo>
                  <a:lnTo>
                    <a:pt x="125" y="12"/>
                  </a:lnTo>
                  <a:lnTo>
                    <a:pt x="157" y="3"/>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29">
              <a:extLst>
                <a:ext uri="{FF2B5EF4-FFF2-40B4-BE49-F238E27FC236}">
                  <a16:creationId xmlns:a16="http://schemas.microsoft.com/office/drawing/2014/main" id="{A07D384F-D3FD-EF41-C0DF-941971DB0EC4}"/>
                </a:ext>
              </a:extLst>
            </p:cNvPr>
            <p:cNvSpPr>
              <a:spLocks/>
            </p:cNvSpPr>
            <p:nvPr/>
          </p:nvSpPr>
          <p:spPr bwMode="auto">
            <a:xfrm>
              <a:off x="6448421" y="6170598"/>
              <a:ext cx="454023" cy="788988"/>
            </a:xfrm>
            <a:custGeom>
              <a:avLst/>
              <a:gdLst>
                <a:gd name="T0" fmla="*/ 192 w 1431"/>
                <a:gd name="T1" fmla="*/ 0 h 2487"/>
                <a:gd name="T2" fmla="*/ 1239 w 1431"/>
                <a:gd name="T3" fmla="*/ 0 h 2487"/>
                <a:gd name="T4" fmla="*/ 1272 w 1431"/>
                <a:gd name="T5" fmla="*/ 4 h 2487"/>
                <a:gd name="T6" fmla="*/ 1305 w 1431"/>
                <a:gd name="T7" fmla="*/ 12 h 2487"/>
                <a:gd name="T8" fmla="*/ 1335 w 1431"/>
                <a:gd name="T9" fmla="*/ 26 h 2487"/>
                <a:gd name="T10" fmla="*/ 1362 w 1431"/>
                <a:gd name="T11" fmla="*/ 46 h 2487"/>
                <a:gd name="T12" fmla="*/ 1385 w 1431"/>
                <a:gd name="T13" fmla="*/ 69 h 2487"/>
                <a:gd name="T14" fmla="*/ 1404 w 1431"/>
                <a:gd name="T15" fmla="*/ 96 h 2487"/>
                <a:gd name="T16" fmla="*/ 1419 w 1431"/>
                <a:gd name="T17" fmla="*/ 126 h 2487"/>
                <a:gd name="T18" fmla="*/ 1427 w 1431"/>
                <a:gd name="T19" fmla="*/ 159 h 2487"/>
                <a:gd name="T20" fmla="*/ 1431 w 1431"/>
                <a:gd name="T21" fmla="*/ 192 h 2487"/>
                <a:gd name="T22" fmla="*/ 1431 w 1431"/>
                <a:gd name="T23" fmla="*/ 1194 h 2487"/>
                <a:gd name="T24" fmla="*/ 1427 w 1431"/>
                <a:gd name="T25" fmla="*/ 1229 h 2487"/>
                <a:gd name="T26" fmla="*/ 1419 w 1431"/>
                <a:gd name="T27" fmla="*/ 1262 h 2487"/>
                <a:gd name="T28" fmla="*/ 1404 w 1431"/>
                <a:gd name="T29" fmla="*/ 1292 h 2487"/>
                <a:gd name="T30" fmla="*/ 1385 w 1431"/>
                <a:gd name="T31" fmla="*/ 1318 h 2487"/>
                <a:gd name="T32" fmla="*/ 1362 w 1431"/>
                <a:gd name="T33" fmla="*/ 1341 h 2487"/>
                <a:gd name="T34" fmla="*/ 1335 w 1431"/>
                <a:gd name="T35" fmla="*/ 1360 h 2487"/>
                <a:gd name="T36" fmla="*/ 1305 w 1431"/>
                <a:gd name="T37" fmla="*/ 1374 h 2487"/>
                <a:gd name="T38" fmla="*/ 1272 w 1431"/>
                <a:gd name="T39" fmla="*/ 1383 h 2487"/>
                <a:gd name="T40" fmla="*/ 1239 w 1431"/>
                <a:gd name="T41" fmla="*/ 1386 h 2487"/>
                <a:gd name="T42" fmla="*/ 1164 w 1431"/>
                <a:gd name="T43" fmla="*/ 1386 h 2487"/>
                <a:gd name="T44" fmla="*/ 1164 w 1431"/>
                <a:gd name="T45" fmla="*/ 2295 h 2487"/>
                <a:gd name="T46" fmla="*/ 1162 w 1431"/>
                <a:gd name="T47" fmla="*/ 2330 h 2487"/>
                <a:gd name="T48" fmla="*/ 1152 w 1431"/>
                <a:gd name="T49" fmla="*/ 2362 h 2487"/>
                <a:gd name="T50" fmla="*/ 1138 w 1431"/>
                <a:gd name="T51" fmla="*/ 2392 h 2487"/>
                <a:gd name="T52" fmla="*/ 1120 w 1431"/>
                <a:gd name="T53" fmla="*/ 2419 h 2487"/>
                <a:gd name="T54" fmla="*/ 1096 w 1431"/>
                <a:gd name="T55" fmla="*/ 2443 h 2487"/>
                <a:gd name="T56" fmla="*/ 1069 w 1431"/>
                <a:gd name="T57" fmla="*/ 2461 h 2487"/>
                <a:gd name="T58" fmla="*/ 1039 w 1431"/>
                <a:gd name="T59" fmla="*/ 2475 h 2487"/>
                <a:gd name="T60" fmla="*/ 1007 w 1431"/>
                <a:gd name="T61" fmla="*/ 2485 h 2487"/>
                <a:gd name="T62" fmla="*/ 972 w 1431"/>
                <a:gd name="T63" fmla="*/ 2487 h 2487"/>
                <a:gd name="T64" fmla="*/ 457 w 1431"/>
                <a:gd name="T65" fmla="*/ 2487 h 2487"/>
                <a:gd name="T66" fmla="*/ 422 w 1431"/>
                <a:gd name="T67" fmla="*/ 2485 h 2487"/>
                <a:gd name="T68" fmla="*/ 390 w 1431"/>
                <a:gd name="T69" fmla="*/ 2475 h 2487"/>
                <a:gd name="T70" fmla="*/ 360 w 1431"/>
                <a:gd name="T71" fmla="*/ 2461 h 2487"/>
                <a:gd name="T72" fmla="*/ 333 w 1431"/>
                <a:gd name="T73" fmla="*/ 2443 h 2487"/>
                <a:gd name="T74" fmla="*/ 311 w 1431"/>
                <a:gd name="T75" fmla="*/ 2419 h 2487"/>
                <a:gd name="T76" fmla="*/ 291 w 1431"/>
                <a:gd name="T77" fmla="*/ 2392 h 2487"/>
                <a:gd name="T78" fmla="*/ 277 w 1431"/>
                <a:gd name="T79" fmla="*/ 2362 h 2487"/>
                <a:gd name="T80" fmla="*/ 269 w 1431"/>
                <a:gd name="T81" fmla="*/ 2330 h 2487"/>
                <a:gd name="T82" fmla="*/ 265 w 1431"/>
                <a:gd name="T83" fmla="*/ 2295 h 2487"/>
                <a:gd name="T84" fmla="*/ 265 w 1431"/>
                <a:gd name="T85" fmla="*/ 1390 h 2487"/>
                <a:gd name="T86" fmla="*/ 192 w 1431"/>
                <a:gd name="T87" fmla="*/ 1390 h 2487"/>
                <a:gd name="T88" fmla="*/ 157 w 1431"/>
                <a:gd name="T89" fmla="*/ 1386 h 2487"/>
                <a:gd name="T90" fmla="*/ 125 w 1431"/>
                <a:gd name="T91" fmla="*/ 1378 h 2487"/>
                <a:gd name="T92" fmla="*/ 95 w 1431"/>
                <a:gd name="T93" fmla="*/ 1364 h 2487"/>
                <a:gd name="T94" fmla="*/ 68 w 1431"/>
                <a:gd name="T95" fmla="*/ 1344 h 2487"/>
                <a:gd name="T96" fmla="*/ 44 w 1431"/>
                <a:gd name="T97" fmla="*/ 1322 h 2487"/>
                <a:gd name="T98" fmla="*/ 26 w 1431"/>
                <a:gd name="T99" fmla="*/ 1294 h 2487"/>
                <a:gd name="T100" fmla="*/ 12 w 1431"/>
                <a:gd name="T101" fmla="*/ 1264 h 2487"/>
                <a:gd name="T102" fmla="*/ 2 w 1431"/>
                <a:gd name="T103" fmla="*/ 1232 h 2487"/>
                <a:gd name="T104" fmla="*/ 0 w 1431"/>
                <a:gd name="T105" fmla="*/ 1198 h 2487"/>
                <a:gd name="T106" fmla="*/ 0 w 1431"/>
                <a:gd name="T107" fmla="*/ 192 h 2487"/>
                <a:gd name="T108" fmla="*/ 2 w 1431"/>
                <a:gd name="T109" fmla="*/ 159 h 2487"/>
                <a:gd name="T110" fmla="*/ 11 w 1431"/>
                <a:gd name="T111" fmla="*/ 126 h 2487"/>
                <a:gd name="T112" fmla="*/ 25 w 1431"/>
                <a:gd name="T113" fmla="*/ 96 h 2487"/>
                <a:gd name="T114" fmla="*/ 44 w 1431"/>
                <a:gd name="T115" fmla="*/ 69 h 2487"/>
                <a:gd name="T116" fmla="*/ 67 w 1431"/>
                <a:gd name="T117" fmla="*/ 46 h 2487"/>
                <a:gd name="T118" fmla="*/ 93 w 1431"/>
                <a:gd name="T119" fmla="*/ 26 h 2487"/>
                <a:gd name="T120" fmla="*/ 123 w 1431"/>
                <a:gd name="T121" fmla="*/ 12 h 2487"/>
                <a:gd name="T122" fmla="*/ 156 w 1431"/>
                <a:gd name="T123" fmla="*/ 4 h 2487"/>
                <a:gd name="T124" fmla="*/ 192 w 1431"/>
                <a:gd name="T125"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2487">
                  <a:moveTo>
                    <a:pt x="192" y="0"/>
                  </a:moveTo>
                  <a:lnTo>
                    <a:pt x="1239" y="0"/>
                  </a:lnTo>
                  <a:lnTo>
                    <a:pt x="1272" y="4"/>
                  </a:lnTo>
                  <a:lnTo>
                    <a:pt x="1305" y="12"/>
                  </a:lnTo>
                  <a:lnTo>
                    <a:pt x="1335" y="26"/>
                  </a:lnTo>
                  <a:lnTo>
                    <a:pt x="1362" y="46"/>
                  </a:lnTo>
                  <a:lnTo>
                    <a:pt x="1385" y="69"/>
                  </a:lnTo>
                  <a:lnTo>
                    <a:pt x="1404" y="96"/>
                  </a:lnTo>
                  <a:lnTo>
                    <a:pt x="1419" y="126"/>
                  </a:lnTo>
                  <a:lnTo>
                    <a:pt x="1427" y="159"/>
                  </a:lnTo>
                  <a:lnTo>
                    <a:pt x="1431" y="192"/>
                  </a:lnTo>
                  <a:lnTo>
                    <a:pt x="1431" y="1194"/>
                  </a:lnTo>
                  <a:lnTo>
                    <a:pt x="1427" y="1229"/>
                  </a:lnTo>
                  <a:lnTo>
                    <a:pt x="1419" y="1262"/>
                  </a:lnTo>
                  <a:lnTo>
                    <a:pt x="1404" y="1292"/>
                  </a:lnTo>
                  <a:lnTo>
                    <a:pt x="1385" y="1318"/>
                  </a:lnTo>
                  <a:lnTo>
                    <a:pt x="1362" y="1341"/>
                  </a:lnTo>
                  <a:lnTo>
                    <a:pt x="1335" y="1360"/>
                  </a:lnTo>
                  <a:lnTo>
                    <a:pt x="1305" y="1374"/>
                  </a:lnTo>
                  <a:lnTo>
                    <a:pt x="1272" y="1383"/>
                  </a:lnTo>
                  <a:lnTo>
                    <a:pt x="1239" y="1386"/>
                  </a:lnTo>
                  <a:lnTo>
                    <a:pt x="1164" y="1386"/>
                  </a:lnTo>
                  <a:lnTo>
                    <a:pt x="1164" y="2295"/>
                  </a:lnTo>
                  <a:lnTo>
                    <a:pt x="1162" y="2330"/>
                  </a:lnTo>
                  <a:lnTo>
                    <a:pt x="1152" y="2362"/>
                  </a:lnTo>
                  <a:lnTo>
                    <a:pt x="1138" y="2392"/>
                  </a:lnTo>
                  <a:lnTo>
                    <a:pt x="1120" y="2419"/>
                  </a:lnTo>
                  <a:lnTo>
                    <a:pt x="1096" y="2443"/>
                  </a:lnTo>
                  <a:lnTo>
                    <a:pt x="1069" y="2461"/>
                  </a:lnTo>
                  <a:lnTo>
                    <a:pt x="1039" y="2475"/>
                  </a:lnTo>
                  <a:lnTo>
                    <a:pt x="1007" y="2485"/>
                  </a:lnTo>
                  <a:lnTo>
                    <a:pt x="972" y="2487"/>
                  </a:lnTo>
                  <a:lnTo>
                    <a:pt x="457" y="2487"/>
                  </a:lnTo>
                  <a:lnTo>
                    <a:pt x="422" y="2485"/>
                  </a:lnTo>
                  <a:lnTo>
                    <a:pt x="390" y="2475"/>
                  </a:lnTo>
                  <a:lnTo>
                    <a:pt x="360" y="2461"/>
                  </a:lnTo>
                  <a:lnTo>
                    <a:pt x="333" y="2443"/>
                  </a:lnTo>
                  <a:lnTo>
                    <a:pt x="311" y="2419"/>
                  </a:lnTo>
                  <a:lnTo>
                    <a:pt x="291" y="2392"/>
                  </a:lnTo>
                  <a:lnTo>
                    <a:pt x="277" y="2362"/>
                  </a:lnTo>
                  <a:lnTo>
                    <a:pt x="269" y="2330"/>
                  </a:lnTo>
                  <a:lnTo>
                    <a:pt x="265" y="2295"/>
                  </a:lnTo>
                  <a:lnTo>
                    <a:pt x="265" y="1390"/>
                  </a:lnTo>
                  <a:lnTo>
                    <a:pt x="192" y="1390"/>
                  </a:lnTo>
                  <a:lnTo>
                    <a:pt x="157" y="1386"/>
                  </a:lnTo>
                  <a:lnTo>
                    <a:pt x="125" y="1378"/>
                  </a:lnTo>
                  <a:lnTo>
                    <a:pt x="95" y="1364"/>
                  </a:lnTo>
                  <a:lnTo>
                    <a:pt x="68" y="1344"/>
                  </a:lnTo>
                  <a:lnTo>
                    <a:pt x="44" y="1322"/>
                  </a:lnTo>
                  <a:lnTo>
                    <a:pt x="26" y="1294"/>
                  </a:lnTo>
                  <a:lnTo>
                    <a:pt x="12" y="1264"/>
                  </a:lnTo>
                  <a:lnTo>
                    <a:pt x="2" y="1232"/>
                  </a:lnTo>
                  <a:lnTo>
                    <a:pt x="0" y="1198"/>
                  </a:lnTo>
                  <a:lnTo>
                    <a:pt x="0" y="192"/>
                  </a:lnTo>
                  <a:lnTo>
                    <a:pt x="2" y="159"/>
                  </a:lnTo>
                  <a:lnTo>
                    <a:pt x="11" y="126"/>
                  </a:lnTo>
                  <a:lnTo>
                    <a:pt x="25" y="96"/>
                  </a:lnTo>
                  <a:lnTo>
                    <a:pt x="44" y="69"/>
                  </a:lnTo>
                  <a:lnTo>
                    <a:pt x="67" y="46"/>
                  </a:lnTo>
                  <a:lnTo>
                    <a:pt x="93" y="26"/>
                  </a:lnTo>
                  <a:lnTo>
                    <a:pt x="123" y="12"/>
                  </a:lnTo>
                  <a:lnTo>
                    <a:pt x="156"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30">
              <a:extLst>
                <a:ext uri="{FF2B5EF4-FFF2-40B4-BE49-F238E27FC236}">
                  <a16:creationId xmlns:a16="http://schemas.microsoft.com/office/drawing/2014/main" id="{53090922-4A4B-C024-5367-2908E91E74CA}"/>
                </a:ext>
              </a:extLst>
            </p:cNvPr>
            <p:cNvSpPr>
              <a:spLocks/>
            </p:cNvSpPr>
            <p:nvPr/>
          </p:nvSpPr>
          <p:spPr bwMode="auto">
            <a:xfrm>
              <a:off x="6534148" y="5837239"/>
              <a:ext cx="282574" cy="282574"/>
            </a:xfrm>
            <a:custGeom>
              <a:avLst/>
              <a:gdLst>
                <a:gd name="T0" fmla="*/ 444 w 889"/>
                <a:gd name="T1" fmla="*/ 0 h 889"/>
                <a:gd name="T2" fmla="*/ 500 w 889"/>
                <a:gd name="T3" fmla="*/ 4 h 889"/>
                <a:gd name="T4" fmla="*/ 554 w 889"/>
                <a:gd name="T5" fmla="*/ 13 h 889"/>
                <a:gd name="T6" fmla="*/ 605 w 889"/>
                <a:gd name="T7" fmla="*/ 30 h 889"/>
                <a:gd name="T8" fmla="*/ 654 w 889"/>
                <a:gd name="T9" fmla="*/ 52 h 889"/>
                <a:gd name="T10" fmla="*/ 698 w 889"/>
                <a:gd name="T11" fmla="*/ 79 h 889"/>
                <a:gd name="T12" fmla="*/ 739 w 889"/>
                <a:gd name="T13" fmla="*/ 112 h 889"/>
                <a:gd name="T14" fmla="*/ 776 w 889"/>
                <a:gd name="T15" fmla="*/ 149 h 889"/>
                <a:gd name="T16" fmla="*/ 810 w 889"/>
                <a:gd name="T17" fmla="*/ 191 h 889"/>
                <a:gd name="T18" fmla="*/ 838 w 889"/>
                <a:gd name="T19" fmla="*/ 235 h 889"/>
                <a:gd name="T20" fmla="*/ 859 w 889"/>
                <a:gd name="T21" fmla="*/ 283 h 889"/>
                <a:gd name="T22" fmla="*/ 876 w 889"/>
                <a:gd name="T23" fmla="*/ 335 h 889"/>
                <a:gd name="T24" fmla="*/ 886 w 889"/>
                <a:gd name="T25" fmla="*/ 389 h 889"/>
                <a:gd name="T26" fmla="*/ 889 w 889"/>
                <a:gd name="T27" fmla="*/ 444 h 889"/>
                <a:gd name="T28" fmla="*/ 886 w 889"/>
                <a:gd name="T29" fmla="*/ 501 h 889"/>
                <a:gd name="T30" fmla="*/ 876 w 889"/>
                <a:gd name="T31" fmla="*/ 555 h 889"/>
                <a:gd name="T32" fmla="*/ 859 w 889"/>
                <a:gd name="T33" fmla="*/ 605 h 889"/>
                <a:gd name="T34" fmla="*/ 838 w 889"/>
                <a:gd name="T35" fmla="*/ 654 h 889"/>
                <a:gd name="T36" fmla="*/ 810 w 889"/>
                <a:gd name="T37" fmla="*/ 699 h 889"/>
                <a:gd name="T38" fmla="*/ 776 w 889"/>
                <a:gd name="T39" fmla="*/ 741 h 889"/>
                <a:gd name="T40" fmla="*/ 739 w 889"/>
                <a:gd name="T41" fmla="*/ 777 h 889"/>
                <a:gd name="T42" fmla="*/ 698 w 889"/>
                <a:gd name="T43" fmla="*/ 810 h 889"/>
                <a:gd name="T44" fmla="*/ 654 w 889"/>
                <a:gd name="T45" fmla="*/ 838 h 889"/>
                <a:gd name="T46" fmla="*/ 605 w 889"/>
                <a:gd name="T47" fmla="*/ 859 h 889"/>
                <a:gd name="T48" fmla="*/ 554 w 889"/>
                <a:gd name="T49" fmla="*/ 876 h 889"/>
                <a:gd name="T50" fmla="*/ 500 w 889"/>
                <a:gd name="T51" fmla="*/ 886 h 889"/>
                <a:gd name="T52" fmla="*/ 444 w 889"/>
                <a:gd name="T53" fmla="*/ 889 h 889"/>
                <a:gd name="T54" fmla="*/ 389 w 889"/>
                <a:gd name="T55" fmla="*/ 886 h 889"/>
                <a:gd name="T56" fmla="*/ 335 w 889"/>
                <a:gd name="T57" fmla="*/ 876 h 889"/>
                <a:gd name="T58" fmla="*/ 283 w 889"/>
                <a:gd name="T59" fmla="*/ 859 h 889"/>
                <a:gd name="T60" fmla="*/ 235 w 889"/>
                <a:gd name="T61" fmla="*/ 838 h 889"/>
                <a:gd name="T62" fmla="*/ 191 w 889"/>
                <a:gd name="T63" fmla="*/ 810 h 889"/>
                <a:gd name="T64" fmla="*/ 149 w 889"/>
                <a:gd name="T65" fmla="*/ 777 h 889"/>
                <a:gd name="T66" fmla="*/ 111 w 889"/>
                <a:gd name="T67" fmla="*/ 741 h 889"/>
                <a:gd name="T68" fmla="*/ 79 w 889"/>
                <a:gd name="T69" fmla="*/ 699 h 889"/>
                <a:gd name="T70" fmla="*/ 51 w 889"/>
                <a:gd name="T71" fmla="*/ 654 h 889"/>
                <a:gd name="T72" fmla="*/ 30 w 889"/>
                <a:gd name="T73" fmla="*/ 605 h 889"/>
                <a:gd name="T74" fmla="*/ 13 w 889"/>
                <a:gd name="T75" fmla="*/ 555 h 889"/>
                <a:gd name="T76" fmla="*/ 3 w 889"/>
                <a:gd name="T77" fmla="*/ 501 h 889"/>
                <a:gd name="T78" fmla="*/ 0 w 889"/>
                <a:gd name="T79" fmla="*/ 444 h 889"/>
                <a:gd name="T80" fmla="*/ 3 w 889"/>
                <a:gd name="T81" fmla="*/ 389 h 889"/>
                <a:gd name="T82" fmla="*/ 13 w 889"/>
                <a:gd name="T83" fmla="*/ 335 h 889"/>
                <a:gd name="T84" fmla="*/ 30 w 889"/>
                <a:gd name="T85" fmla="*/ 283 h 889"/>
                <a:gd name="T86" fmla="*/ 51 w 889"/>
                <a:gd name="T87" fmla="*/ 235 h 889"/>
                <a:gd name="T88" fmla="*/ 79 w 889"/>
                <a:gd name="T89" fmla="*/ 191 h 889"/>
                <a:gd name="T90" fmla="*/ 111 w 889"/>
                <a:gd name="T91" fmla="*/ 149 h 889"/>
                <a:gd name="T92" fmla="*/ 149 w 889"/>
                <a:gd name="T93" fmla="*/ 112 h 889"/>
                <a:gd name="T94" fmla="*/ 191 w 889"/>
                <a:gd name="T95" fmla="*/ 79 h 889"/>
                <a:gd name="T96" fmla="*/ 235 w 889"/>
                <a:gd name="T97" fmla="*/ 52 h 889"/>
                <a:gd name="T98" fmla="*/ 283 w 889"/>
                <a:gd name="T99" fmla="*/ 30 h 889"/>
                <a:gd name="T100" fmla="*/ 335 w 889"/>
                <a:gd name="T101" fmla="*/ 13 h 889"/>
                <a:gd name="T102" fmla="*/ 389 w 889"/>
                <a:gd name="T103" fmla="*/ 4 h 889"/>
                <a:gd name="T104" fmla="*/ 444 w 889"/>
                <a:gd name="T10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89">
                  <a:moveTo>
                    <a:pt x="444" y="0"/>
                  </a:moveTo>
                  <a:lnTo>
                    <a:pt x="500" y="4"/>
                  </a:lnTo>
                  <a:lnTo>
                    <a:pt x="554" y="13"/>
                  </a:lnTo>
                  <a:lnTo>
                    <a:pt x="605" y="30"/>
                  </a:lnTo>
                  <a:lnTo>
                    <a:pt x="654" y="52"/>
                  </a:lnTo>
                  <a:lnTo>
                    <a:pt x="698" y="79"/>
                  </a:lnTo>
                  <a:lnTo>
                    <a:pt x="739" y="112"/>
                  </a:lnTo>
                  <a:lnTo>
                    <a:pt x="776" y="149"/>
                  </a:lnTo>
                  <a:lnTo>
                    <a:pt x="810" y="191"/>
                  </a:lnTo>
                  <a:lnTo>
                    <a:pt x="838" y="235"/>
                  </a:lnTo>
                  <a:lnTo>
                    <a:pt x="859" y="283"/>
                  </a:lnTo>
                  <a:lnTo>
                    <a:pt x="876" y="335"/>
                  </a:lnTo>
                  <a:lnTo>
                    <a:pt x="886" y="389"/>
                  </a:lnTo>
                  <a:lnTo>
                    <a:pt x="889" y="444"/>
                  </a:lnTo>
                  <a:lnTo>
                    <a:pt x="886" y="501"/>
                  </a:lnTo>
                  <a:lnTo>
                    <a:pt x="876" y="555"/>
                  </a:lnTo>
                  <a:lnTo>
                    <a:pt x="859" y="605"/>
                  </a:lnTo>
                  <a:lnTo>
                    <a:pt x="838" y="654"/>
                  </a:lnTo>
                  <a:lnTo>
                    <a:pt x="810" y="699"/>
                  </a:lnTo>
                  <a:lnTo>
                    <a:pt x="776" y="741"/>
                  </a:lnTo>
                  <a:lnTo>
                    <a:pt x="739" y="777"/>
                  </a:lnTo>
                  <a:lnTo>
                    <a:pt x="698" y="810"/>
                  </a:lnTo>
                  <a:lnTo>
                    <a:pt x="654" y="838"/>
                  </a:lnTo>
                  <a:lnTo>
                    <a:pt x="605" y="859"/>
                  </a:lnTo>
                  <a:lnTo>
                    <a:pt x="554" y="876"/>
                  </a:lnTo>
                  <a:lnTo>
                    <a:pt x="500" y="886"/>
                  </a:lnTo>
                  <a:lnTo>
                    <a:pt x="444" y="889"/>
                  </a:lnTo>
                  <a:lnTo>
                    <a:pt x="389" y="886"/>
                  </a:lnTo>
                  <a:lnTo>
                    <a:pt x="335" y="876"/>
                  </a:lnTo>
                  <a:lnTo>
                    <a:pt x="283" y="859"/>
                  </a:lnTo>
                  <a:lnTo>
                    <a:pt x="235" y="838"/>
                  </a:lnTo>
                  <a:lnTo>
                    <a:pt x="191" y="810"/>
                  </a:lnTo>
                  <a:lnTo>
                    <a:pt x="149" y="777"/>
                  </a:lnTo>
                  <a:lnTo>
                    <a:pt x="111" y="741"/>
                  </a:lnTo>
                  <a:lnTo>
                    <a:pt x="79" y="699"/>
                  </a:lnTo>
                  <a:lnTo>
                    <a:pt x="51" y="654"/>
                  </a:lnTo>
                  <a:lnTo>
                    <a:pt x="30" y="605"/>
                  </a:lnTo>
                  <a:lnTo>
                    <a:pt x="13" y="555"/>
                  </a:lnTo>
                  <a:lnTo>
                    <a:pt x="3" y="501"/>
                  </a:lnTo>
                  <a:lnTo>
                    <a:pt x="0" y="444"/>
                  </a:lnTo>
                  <a:lnTo>
                    <a:pt x="3" y="389"/>
                  </a:lnTo>
                  <a:lnTo>
                    <a:pt x="13" y="335"/>
                  </a:lnTo>
                  <a:lnTo>
                    <a:pt x="30" y="283"/>
                  </a:lnTo>
                  <a:lnTo>
                    <a:pt x="51" y="235"/>
                  </a:lnTo>
                  <a:lnTo>
                    <a:pt x="79" y="191"/>
                  </a:lnTo>
                  <a:lnTo>
                    <a:pt x="111" y="149"/>
                  </a:lnTo>
                  <a:lnTo>
                    <a:pt x="149" y="112"/>
                  </a:lnTo>
                  <a:lnTo>
                    <a:pt x="191" y="79"/>
                  </a:lnTo>
                  <a:lnTo>
                    <a:pt x="235" y="52"/>
                  </a:lnTo>
                  <a:lnTo>
                    <a:pt x="283" y="30"/>
                  </a:lnTo>
                  <a:lnTo>
                    <a:pt x="335" y="13"/>
                  </a:lnTo>
                  <a:lnTo>
                    <a:pt x="389" y="4"/>
                  </a:lnTo>
                  <a:lnTo>
                    <a:pt x="444"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uppieren 13">
            <a:extLst>
              <a:ext uri="{FF2B5EF4-FFF2-40B4-BE49-F238E27FC236}">
                <a16:creationId xmlns:a16="http://schemas.microsoft.com/office/drawing/2014/main" id="{4D630F57-BEAC-0B83-6130-E2D90D5B21DA}"/>
              </a:ext>
            </a:extLst>
          </p:cNvPr>
          <p:cNvGrpSpPr/>
          <p:nvPr/>
        </p:nvGrpSpPr>
        <p:grpSpPr>
          <a:xfrm>
            <a:off x="444391" y="1866140"/>
            <a:ext cx="8279998" cy="1027687"/>
            <a:chOff x="-2531792" y="4826094"/>
            <a:chExt cx="8279999" cy="994916"/>
          </a:xfrm>
        </p:grpSpPr>
        <p:grpSp>
          <p:nvGrpSpPr>
            <p:cNvPr id="15" name="Gruppieren 14">
              <a:extLst>
                <a:ext uri="{FF2B5EF4-FFF2-40B4-BE49-F238E27FC236}">
                  <a16:creationId xmlns:a16="http://schemas.microsoft.com/office/drawing/2014/main" id="{EB8DB105-6088-9A20-6969-5B9FF25ABC0D}"/>
                </a:ext>
              </a:extLst>
            </p:cNvPr>
            <p:cNvGrpSpPr/>
            <p:nvPr/>
          </p:nvGrpSpPr>
          <p:grpSpPr>
            <a:xfrm>
              <a:off x="-2531792" y="5098487"/>
              <a:ext cx="8279999" cy="722523"/>
              <a:chOff x="1352550" y="2004296"/>
              <a:chExt cx="6016776" cy="1196653"/>
            </a:xfrm>
          </p:grpSpPr>
          <p:sp>
            <p:nvSpPr>
              <p:cNvPr id="17" name="Rectangle 10">
                <a:extLst>
                  <a:ext uri="{FF2B5EF4-FFF2-40B4-BE49-F238E27FC236}">
                    <a16:creationId xmlns:a16="http://schemas.microsoft.com/office/drawing/2014/main" id="{E86C037E-DA2B-F49E-D746-7494D9DB2431}"/>
                  </a:ext>
                </a:extLst>
              </p:cNvPr>
              <p:cNvSpPr>
                <a:spLocks noChangeArrowheads="1"/>
              </p:cNvSpPr>
              <p:nvPr>
                <p:custDataLst>
                  <p:tags r:id="rId4"/>
                </p:custDataLst>
              </p:nvPr>
            </p:nvSpPr>
            <p:spPr bwMode="auto">
              <a:xfrm>
                <a:off x="1352550" y="2104311"/>
                <a:ext cx="6016776" cy="1096638"/>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Der Umsetzungsprozess ist transparent und lädt dazu ein sich zu beteiligen.</a:t>
                </a: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200" b="0" i="0" u="none" strike="noStrike" kern="1200" cap="none" spc="0" normalizeH="0" baseline="0" noProof="0" dirty="0">
                    <a:ln>
                      <a:noFill/>
                    </a:ln>
                    <a:solidFill>
                      <a:prstClr val="black"/>
                    </a:solidFill>
                    <a:effectLst/>
                    <a:uLnTx/>
                    <a:uFillTx/>
                    <a:latin typeface="Arial"/>
                    <a:ea typeface="+mn-ea"/>
                    <a:cs typeface="+mn-cs"/>
                  </a:rPr>
                </a:br>
                <a:r>
                  <a:rPr kumimoji="0" lang="de-DE" sz="1200" b="0" i="0" u="none" strike="noStrike" kern="1200" cap="none" spc="0" normalizeH="0" baseline="0" noProof="0" dirty="0">
                    <a:ln>
                      <a:noFill/>
                    </a:ln>
                    <a:solidFill>
                      <a:prstClr val="black"/>
                    </a:solidFill>
                    <a:effectLst/>
                    <a:uLnTx/>
                    <a:uFillTx/>
                    <a:latin typeface="Arial"/>
                    <a:ea typeface="+mn-ea"/>
                    <a:cs typeface="+mn-cs"/>
                  </a:rPr>
                  <a:t>Projekte, egal welcher Ebene, können eingebracht werden. Die Unterstützung aller Beteiligten erfolgt auf Augenhöhe. </a:t>
                </a:r>
              </a:p>
            </p:txBody>
          </p:sp>
          <p:sp>
            <p:nvSpPr>
              <p:cNvPr id="18" name="Rechteck 17">
                <a:extLst>
                  <a:ext uri="{FF2B5EF4-FFF2-40B4-BE49-F238E27FC236}">
                    <a16:creationId xmlns:a16="http://schemas.microsoft.com/office/drawing/2014/main" id="{8C0E6C49-81C9-65BD-6705-65071F4E1993}"/>
                  </a:ext>
                </a:extLst>
              </p:cNvPr>
              <p:cNvSpPr/>
              <p:nvPr/>
            </p:nvSpPr>
            <p:spPr>
              <a:xfrm>
                <a:off x="1455978" y="2004296"/>
                <a:ext cx="498198" cy="360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grpSp>
        <p:pic>
          <p:nvPicPr>
            <p:cNvPr id="16" name="Picture 7">
              <a:extLst>
                <a:ext uri="{FF2B5EF4-FFF2-40B4-BE49-F238E27FC236}">
                  <a16:creationId xmlns:a16="http://schemas.microsoft.com/office/drawing/2014/main" id="{17994837-6C6F-E42F-2401-178108117FA0}"/>
                </a:ext>
              </a:extLst>
            </p:cNvPr>
            <p:cNvPicPr>
              <a:picLocks noChangeAspect="1"/>
            </p:cNvPicPr>
            <p:nvPr/>
          </p:nvPicPr>
          <p:blipFill rotWithShape="1">
            <a:blip r:embed="rId6" cstate="print">
              <a:biLevel thresh="75000"/>
              <a:extLst>
                <a:ext uri="{28A0092B-C50C-407E-A947-70E740481C1C}">
                  <a14:useLocalDpi xmlns:a14="http://schemas.microsoft.com/office/drawing/2010/main" val="0"/>
                </a:ext>
              </a:extLst>
            </a:blip>
            <a:srcRect l="14552" t="1025" b="-1"/>
            <a:stretch/>
          </p:blipFill>
          <p:spPr>
            <a:xfrm>
              <a:off x="-2473802" y="4826094"/>
              <a:ext cx="864147" cy="885980"/>
            </a:xfrm>
            <a:prstGeom prst="rect">
              <a:avLst/>
            </a:prstGeom>
          </p:spPr>
        </p:pic>
      </p:grpSp>
      <p:grpSp>
        <p:nvGrpSpPr>
          <p:cNvPr id="19" name="Gruppieren 18">
            <a:extLst>
              <a:ext uri="{FF2B5EF4-FFF2-40B4-BE49-F238E27FC236}">
                <a16:creationId xmlns:a16="http://schemas.microsoft.com/office/drawing/2014/main" id="{069AA655-4B79-026C-1C83-C3F0D9A68978}"/>
              </a:ext>
            </a:extLst>
          </p:cNvPr>
          <p:cNvGrpSpPr/>
          <p:nvPr/>
        </p:nvGrpSpPr>
        <p:grpSpPr>
          <a:xfrm>
            <a:off x="460728" y="4007272"/>
            <a:ext cx="8285681" cy="924784"/>
            <a:chOff x="1155059" y="4729189"/>
            <a:chExt cx="8137526" cy="1135065"/>
          </a:xfrm>
        </p:grpSpPr>
        <p:sp>
          <p:nvSpPr>
            <p:cNvPr id="20" name="Rectangle 10">
              <a:extLst>
                <a:ext uri="{FF2B5EF4-FFF2-40B4-BE49-F238E27FC236}">
                  <a16:creationId xmlns:a16="http://schemas.microsoft.com/office/drawing/2014/main" id="{2DA2A655-A867-0A1D-DC25-8E977B92A8FB}"/>
                </a:ext>
              </a:extLst>
            </p:cNvPr>
            <p:cNvSpPr>
              <a:spLocks noChangeArrowheads="1"/>
            </p:cNvSpPr>
            <p:nvPr>
              <p:custDataLst>
                <p:tags r:id="rId3"/>
              </p:custDataLst>
            </p:nvPr>
          </p:nvSpPr>
          <p:spPr bwMode="auto">
            <a:xfrm>
              <a:off x="1155059" y="4797329"/>
              <a:ext cx="8137526" cy="1066925"/>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171450" marR="0" lvl="0" indent="-171450" algn="l" defTabSz="494825" rtl="0" eaLnBrk="1" fontAlgn="auto" latinLnBrk="0" hangingPunct="1">
                <a:lnSpc>
                  <a:spcPct val="90000"/>
                </a:lnSpc>
                <a:spcBef>
                  <a:spcPts val="217"/>
                </a:spcBef>
                <a:spcAft>
                  <a:spcPts val="0"/>
                </a:spcAft>
                <a:buClrTx/>
                <a:buSzPct val="100000"/>
                <a:buFont typeface="Arial" panose="020B0604020202020204" pitchFamily="34" charset="0"/>
                <a:buChar char="•"/>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Die     Die Wirkung der Strategie-Projekte kann gemessen werden. </a:t>
              </a:r>
            </a:p>
            <a:p>
              <a:pPr marL="0" marR="0" lvl="0" indent="0" algn="l" defTabSz="494825" rtl="0" eaLnBrk="1" fontAlgn="auto" latinLnBrk="0" hangingPunct="1">
                <a:lnSpc>
                  <a:spcPct val="90000"/>
                </a:lnSpc>
                <a:spcBef>
                  <a:spcPts val="217"/>
                </a:spcBef>
                <a:spcAft>
                  <a:spcPts val="0"/>
                </a:spcAft>
                <a:buClrTx/>
                <a:buSzPct val="100000"/>
                <a:buFontTx/>
                <a:buNone/>
                <a:tabLst/>
                <a:defRPr/>
              </a:pPr>
              <a:br>
                <a:rPr kumimoji="0" lang="de-DE" sz="1400" b="1" i="0" u="none" strike="noStrike" kern="1200" cap="none" spc="0" normalizeH="0" baseline="0" noProof="0" dirty="0">
                  <a:ln>
                    <a:noFill/>
                  </a:ln>
                  <a:solidFill>
                    <a:srgbClr val="E60005"/>
                  </a:solidFill>
                  <a:effectLst/>
                  <a:uLnTx/>
                  <a:uFillTx/>
                  <a:latin typeface="Arial"/>
                  <a:ea typeface="+mn-ea"/>
                  <a:cs typeface="Times New Roman" panose="02020603050405020304" pitchFamily="18" charset="0"/>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Unabhängig vom Schwerpunkt soll jedes Strategie-Projekt so geplant und umgesetzt werden, dass die Wirkung nachvollziehbar gemessen werden kann. Hierfür werden passende Instrumente zur Verfügung gestellt.</a:t>
              </a:r>
            </a:p>
            <a:p>
              <a:pPr marL="0" marR="0" lvl="0" indent="0" algn="l" defTabSz="494825" rtl="0" eaLnBrk="1" fontAlgn="auto" latinLnBrk="0" hangingPunct="1">
                <a:lnSpc>
                  <a:spcPct val="90000"/>
                </a:lnSpc>
                <a:spcBef>
                  <a:spcPts val="217"/>
                </a:spcBef>
                <a:spcAft>
                  <a:spcPts val="0"/>
                </a:spcAft>
                <a:buClrTx/>
                <a:buSzPct val="100000"/>
                <a:buFontTx/>
                <a:buNone/>
                <a:tabLst/>
                <a:defRPr/>
              </a:pPr>
              <a:endParaRPr kumimoji="0" lang="de-DE" sz="1200" b="0" i="0" u="none" strike="noStrike" kern="1200" cap="none" spc="0" normalizeH="0" baseline="0" noProof="0" dirty="0">
                <a:ln>
                  <a:noFill/>
                </a:ln>
                <a:solidFill>
                  <a:srgbClr val="698CAF"/>
                </a:solidFill>
                <a:effectLst/>
                <a:uLnTx/>
                <a:uFillTx/>
                <a:latin typeface="Arial"/>
                <a:ea typeface="+mn-ea"/>
                <a:cs typeface="+mn-cs"/>
                <a:sym typeface="+mn-lt"/>
              </a:endParaRPr>
            </a:p>
          </p:txBody>
        </p:sp>
        <p:sp>
          <p:nvSpPr>
            <p:cNvPr id="21" name="Rechteck 20">
              <a:extLst>
                <a:ext uri="{FF2B5EF4-FFF2-40B4-BE49-F238E27FC236}">
                  <a16:creationId xmlns:a16="http://schemas.microsoft.com/office/drawing/2014/main" id="{AA87D794-2455-C363-E6A3-8827920EAE7F}"/>
                </a:ext>
              </a:extLst>
            </p:cNvPr>
            <p:cNvSpPr/>
            <p:nvPr/>
          </p:nvSpPr>
          <p:spPr>
            <a:xfrm>
              <a:off x="1192851" y="4729189"/>
              <a:ext cx="592136" cy="5076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grpSp>
      <p:pic>
        <p:nvPicPr>
          <p:cNvPr id="22" name="Grafik 21" descr="Puzzleteile mit einfarbiger Füllung">
            <a:extLst>
              <a:ext uri="{FF2B5EF4-FFF2-40B4-BE49-F238E27FC236}">
                <a16:creationId xmlns:a16="http://schemas.microsoft.com/office/drawing/2014/main" id="{C26D1B27-65E4-9585-7FAA-7B4A944343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511" y="3903684"/>
            <a:ext cx="577802" cy="577802"/>
          </a:xfrm>
          <a:prstGeom prst="rect">
            <a:avLst/>
          </a:prstGeom>
        </p:spPr>
      </p:pic>
      <p:sp>
        <p:nvSpPr>
          <p:cNvPr id="23" name="Rechteck 22">
            <a:extLst>
              <a:ext uri="{FF2B5EF4-FFF2-40B4-BE49-F238E27FC236}">
                <a16:creationId xmlns:a16="http://schemas.microsoft.com/office/drawing/2014/main" id="{D5193484-F24E-A688-5179-E3AE2DAA3416}"/>
              </a:ext>
            </a:extLst>
          </p:cNvPr>
          <p:cNvSpPr/>
          <p:nvPr/>
        </p:nvSpPr>
        <p:spPr>
          <a:xfrm>
            <a:off x="509549" y="3042433"/>
            <a:ext cx="592136" cy="4693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pic>
        <p:nvPicPr>
          <p:cNvPr id="24" name="Picture 112">
            <a:extLst>
              <a:ext uri="{FF2B5EF4-FFF2-40B4-BE49-F238E27FC236}">
                <a16:creationId xmlns:a16="http://schemas.microsoft.com/office/drawing/2014/main" id="{875312B4-BA2A-77A2-F6F0-BDE5BBF5DCDF}"/>
              </a:ext>
            </a:extLst>
          </p:cNvPr>
          <p:cNvPicPr>
            <a:picLocks noChangeAspect="1"/>
          </p:cNvPicPr>
          <p:nvPr/>
        </p:nvPicPr>
        <p:blipFill>
          <a:blip r:embed="rId9">
            <a:biLevel thresh="5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36361" y="2895683"/>
            <a:ext cx="738512" cy="555122"/>
          </a:xfrm>
          <a:prstGeom prst="rect">
            <a:avLst/>
          </a:prstGeom>
        </p:spPr>
      </p:pic>
    </p:spTree>
    <p:extLst>
      <p:ext uri="{BB962C8B-B14F-4D97-AF65-F5344CB8AC3E}">
        <p14:creationId xmlns:p14="http://schemas.microsoft.com/office/powerpoint/2010/main" val="33509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7</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p:cNvSpPr>
            <a:spLocks noGrp="1"/>
          </p:cNvSpPr>
          <p:nvPr>
            <p:ph type="title"/>
          </p:nvPr>
        </p:nvSpPr>
        <p:spPr/>
        <p:txBody>
          <a:bodyPr/>
          <a:lstStyle/>
          <a:p>
            <a:r>
              <a:rPr lang="de-DE" dirty="0"/>
              <a:t>Für die Umsetzung wurde ein Maßnahmenpaket geschnürt, das verschiedene Aspekte der Umsetzung berücksichtigt.</a:t>
            </a:r>
          </a:p>
        </p:txBody>
      </p:sp>
      <p:sp>
        <p:nvSpPr>
          <p:cNvPr id="73" name="Freihandform: Form 72">
            <a:extLst>
              <a:ext uri="{FF2B5EF4-FFF2-40B4-BE49-F238E27FC236}">
                <a16:creationId xmlns:a16="http://schemas.microsoft.com/office/drawing/2014/main" id="{79BF6E1A-E0C9-DC1A-7D27-735E20121B36}"/>
              </a:ext>
            </a:extLst>
          </p:cNvPr>
          <p:cNvSpPr/>
          <p:nvPr/>
        </p:nvSpPr>
        <p:spPr>
          <a:xfrm>
            <a:off x="1768878" y="2760037"/>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Strategie-Tasche</a:t>
            </a:r>
          </a:p>
        </p:txBody>
      </p:sp>
      <p:sp>
        <p:nvSpPr>
          <p:cNvPr id="77" name="Freihandform: Form 76">
            <a:extLst>
              <a:ext uri="{FF2B5EF4-FFF2-40B4-BE49-F238E27FC236}">
                <a16:creationId xmlns:a16="http://schemas.microsoft.com/office/drawing/2014/main" id="{10144759-5599-8782-ACF5-445D9F120485}"/>
              </a:ext>
            </a:extLst>
          </p:cNvPr>
          <p:cNvSpPr/>
          <p:nvPr/>
        </p:nvSpPr>
        <p:spPr>
          <a:xfrm>
            <a:off x="2510914" y="2348384"/>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Förder-programm</a:t>
            </a:r>
          </a:p>
        </p:txBody>
      </p:sp>
      <p:sp>
        <p:nvSpPr>
          <p:cNvPr id="81" name="Freihandform: Form 80">
            <a:extLst>
              <a:ext uri="{FF2B5EF4-FFF2-40B4-BE49-F238E27FC236}">
                <a16:creationId xmlns:a16="http://schemas.microsoft.com/office/drawing/2014/main" id="{6D931BD2-B88C-F768-7F24-95F5D553FB4E}"/>
              </a:ext>
            </a:extLst>
          </p:cNvPr>
          <p:cNvSpPr/>
          <p:nvPr/>
        </p:nvSpPr>
        <p:spPr>
          <a:xfrm>
            <a:off x="1768878" y="1941476"/>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Schulungs-programm</a:t>
            </a:r>
          </a:p>
        </p:txBody>
      </p:sp>
      <p:sp>
        <p:nvSpPr>
          <p:cNvPr id="85" name="Freihandform: Form 84">
            <a:extLst>
              <a:ext uri="{FF2B5EF4-FFF2-40B4-BE49-F238E27FC236}">
                <a16:creationId xmlns:a16="http://schemas.microsoft.com/office/drawing/2014/main" id="{3BFF53B9-71EB-E537-04FF-D8279DCCCC53}"/>
              </a:ext>
            </a:extLst>
          </p:cNvPr>
          <p:cNvSpPr/>
          <p:nvPr/>
        </p:nvSpPr>
        <p:spPr>
          <a:xfrm>
            <a:off x="3252492" y="1939801"/>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Strategie-Check</a:t>
            </a:r>
          </a:p>
        </p:txBody>
      </p:sp>
      <p:sp>
        <p:nvSpPr>
          <p:cNvPr id="89" name="Freihandform: Form 88">
            <a:extLst>
              <a:ext uri="{FF2B5EF4-FFF2-40B4-BE49-F238E27FC236}">
                <a16:creationId xmlns:a16="http://schemas.microsoft.com/office/drawing/2014/main" id="{4B8B4DA2-BA59-0CEC-40F4-B89DB8917AF3}"/>
              </a:ext>
            </a:extLst>
          </p:cNvPr>
          <p:cNvSpPr/>
          <p:nvPr/>
        </p:nvSpPr>
        <p:spPr>
          <a:xfrm>
            <a:off x="3994528" y="1537637"/>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Methodenpool</a:t>
            </a:r>
          </a:p>
        </p:txBody>
      </p:sp>
      <p:sp>
        <p:nvSpPr>
          <p:cNvPr id="93" name="Freihandform: Form 92">
            <a:extLst>
              <a:ext uri="{FF2B5EF4-FFF2-40B4-BE49-F238E27FC236}">
                <a16:creationId xmlns:a16="http://schemas.microsoft.com/office/drawing/2014/main" id="{880BDCC6-181E-23CF-A7E4-734BA0F272CA}"/>
              </a:ext>
            </a:extLst>
          </p:cNvPr>
          <p:cNvSpPr/>
          <p:nvPr/>
        </p:nvSpPr>
        <p:spPr>
          <a:xfrm>
            <a:off x="3251121" y="3556394"/>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Moderation und Beratung</a:t>
            </a:r>
          </a:p>
        </p:txBody>
      </p:sp>
      <p:sp>
        <p:nvSpPr>
          <p:cNvPr id="97" name="Freihandform: Form 96">
            <a:extLst>
              <a:ext uri="{FF2B5EF4-FFF2-40B4-BE49-F238E27FC236}">
                <a16:creationId xmlns:a16="http://schemas.microsoft.com/office/drawing/2014/main" id="{F10BDB81-7FDF-B7A3-32C3-7160C3976AE6}"/>
              </a:ext>
            </a:extLst>
          </p:cNvPr>
          <p:cNvSpPr/>
          <p:nvPr/>
        </p:nvSpPr>
        <p:spPr>
          <a:xfrm>
            <a:off x="2510000" y="3168620"/>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a:ln>
                  <a:noFill/>
                </a:ln>
                <a:solidFill>
                  <a:prstClr val="white"/>
                </a:solidFill>
                <a:effectLst/>
                <a:uLnTx/>
                <a:uFillTx/>
                <a:latin typeface="Arial"/>
                <a:ea typeface="+mn-ea"/>
                <a:cs typeface="+mn-cs"/>
              </a:rPr>
              <a:t>Online-Diskussion</a:t>
            </a:r>
            <a:endParaRPr kumimoji="0" lang="de-DE" sz="675"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Sechseck 78">
            <a:extLst>
              <a:ext uri="{FF2B5EF4-FFF2-40B4-BE49-F238E27FC236}">
                <a16:creationId xmlns:a16="http://schemas.microsoft.com/office/drawing/2014/main" id="{45A14F51-9853-DDF4-7463-194933B47CBC}"/>
              </a:ext>
            </a:extLst>
          </p:cNvPr>
          <p:cNvSpPr/>
          <p:nvPr/>
        </p:nvSpPr>
        <p:spPr>
          <a:xfrm>
            <a:off x="3251121" y="2754877"/>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Plattform auf MS Teams</a:t>
            </a:r>
          </a:p>
        </p:txBody>
      </p:sp>
      <p:sp>
        <p:nvSpPr>
          <p:cNvPr id="87" name="Sechseck 86">
            <a:extLst>
              <a:ext uri="{FF2B5EF4-FFF2-40B4-BE49-F238E27FC236}">
                <a16:creationId xmlns:a16="http://schemas.microsoft.com/office/drawing/2014/main" id="{771E93CC-2D80-6685-D34E-9CCC0137F089}"/>
              </a:ext>
            </a:extLst>
          </p:cNvPr>
          <p:cNvSpPr/>
          <p:nvPr/>
        </p:nvSpPr>
        <p:spPr>
          <a:xfrm>
            <a:off x="3997624" y="2342808"/>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Website</a:t>
            </a:r>
          </a:p>
        </p:txBody>
      </p:sp>
      <p:sp>
        <p:nvSpPr>
          <p:cNvPr id="91" name="Sechseck 90">
            <a:extLst>
              <a:ext uri="{FF2B5EF4-FFF2-40B4-BE49-F238E27FC236}">
                <a16:creationId xmlns:a16="http://schemas.microsoft.com/office/drawing/2014/main" id="{E1B8AC79-E629-A139-20FC-65271EADB9E2}"/>
              </a:ext>
            </a:extLst>
          </p:cNvPr>
          <p:cNvSpPr/>
          <p:nvPr/>
        </p:nvSpPr>
        <p:spPr>
          <a:xfrm>
            <a:off x="4739202" y="1956605"/>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Newsletter</a:t>
            </a:r>
          </a:p>
        </p:txBody>
      </p:sp>
      <p:sp>
        <p:nvSpPr>
          <p:cNvPr id="95" name="Sechseck 94">
            <a:extLst>
              <a:ext uri="{FF2B5EF4-FFF2-40B4-BE49-F238E27FC236}">
                <a16:creationId xmlns:a16="http://schemas.microsoft.com/office/drawing/2014/main" id="{FDF728B4-3BC7-DFD7-4FC8-B778815083E3}"/>
              </a:ext>
            </a:extLst>
          </p:cNvPr>
          <p:cNvSpPr/>
          <p:nvPr/>
        </p:nvSpPr>
        <p:spPr>
          <a:xfrm>
            <a:off x="3991328" y="3137101"/>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err="1">
                <a:ln>
                  <a:noFill/>
                </a:ln>
                <a:solidFill>
                  <a:prstClr val="white"/>
                </a:solidFill>
                <a:effectLst/>
                <a:uLnTx/>
                <a:uFillTx/>
                <a:latin typeface="Arial"/>
                <a:ea typeface="+mn-ea"/>
                <a:cs typeface="+mn-cs"/>
              </a:rPr>
              <a:t>Multiplika</a:t>
            </a:r>
            <a:r>
              <a:rPr kumimoji="0" lang="de-DE" sz="675" b="0" i="0" u="none" strike="noStrike" kern="1200" cap="none" spc="0" normalizeH="0" baseline="0" noProof="0" dirty="0">
                <a:ln>
                  <a:noFill/>
                </a:ln>
                <a:solidFill>
                  <a:prstClr val="white"/>
                </a:solidFill>
                <a:effectLst/>
                <a:uLnTx/>
                <a:uFillTx/>
                <a:latin typeface="Arial"/>
                <a:ea typeface="+mn-ea"/>
                <a:cs typeface="+mn-cs"/>
              </a:rPr>
              <a:t>-toren</a:t>
            </a:r>
          </a:p>
        </p:txBody>
      </p:sp>
      <p:sp>
        <p:nvSpPr>
          <p:cNvPr id="99" name="Sechseck 98">
            <a:extLst>
              <a:ext uri="{FF2B5EF4-FFF2-40B4-BE49-F238E27FC236}">
                <a16:creationId xmlns:a16="http://schemas.microsoft.com/office/drawing/2014/main" id="{3A66E1D0-89E2-D10E-3149-4C02F3DA5948}"/>
              </a:ext>
            </a:extLst>
          </p:cNvPr>
          <p:cNvSpPr/>
          <p:nvPr/>
        </p:nvSpPr>
        <p:spPr>
          <a:xfrm>
            <a:off x="4744127" y="2754662"/>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 Updates</a:t>
            </a:r>
          </a:p>
        </p:txBody>
      </p:sp>
      <p:sp>
        <p:nvSpPr>
          <p:cNvPr id="102" name="Sechseck 101">
            <a:extLst>
              <a:ext uri="{FF2B5EF4-FFF2-40B4-BE49-F238E27FC236}">
                <a16:creationId xmlns:a16="http://schemas.microsoft.com/office/drawing/2014/main" id="{DC950629-B92C-599E-B345-E005DE333557}"/>
              </a:ext>
            </a:extLst>
          </p:cNvPr>
          <p:cNvSpPr/>
          <p:nvPr/>
        </p:nvSpPr>
        <p:spPr>
          <a:xfrm>
            <a:off x="4731536" y="3561186"/>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 Tag</a:t>
            </a:r>
          </a:p>
        </p:txBody>
      </p:sp>
      <p:sp>
        <p:nvSpPr>
          <p:cNvPr id="103" name="Sechseck 102">
            <a:extLst>
              <a:ext uri="{FF2B5EF4-FFF2-40B4-BE49-F238E27FC236}">
                <a16:creationId xmlns:a16="http://schemas.microsoft.com/office/drawing/2014/main" id="{3F96707C-AAEF-1615-D8A1-193E1A9753EF}"/>
              </a:ext>
            </a:extLst>
          </p:cNvPr>
          <p:cNvSpPr/>
          <p:nvPr/>
        </p:nvSpPr>
        <p:spPr>
          <a:xfrm>
            <a:off x="3991328" y="3943625"/>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Kreativ-Camp</a:t>
            </a:r>
            <a:endParaRPr kumimoji="0" lang="de-DE" sz="675" b="0" i="0" u="none" strike="noStrike" kern="1200" cap="none" spc="0" normalizeH="0" baseline="0" noProof="0">
              <a:ln>
                <a:noFill/>
              </a:ln>
              <a:solidFill>
                <a:prstClr val="white"/>
              </a:solidFill>
              <a:effectLst/>
              <a:uLnTx/>
              <a:uFillTx/>
              <a:latin typeface="Arial"/>
              <a:ea typeface="+mn-ea"/>
              <a:cs typeface="Arial"/>
            </a:endParaRPr>
          </a:p>
        </p:txBody>
      </p:sp>
      <p:sp>
        <p:nvSpPr>
          <p:cNvPr id="104" name="Sechseck 103">
            <a:extLst>
              <a:ext uri="{FF2B5EF4-FFF2-40B4-BE49-F238E27FC236}">
                <a16:creationId xmlns:a16="http://schemas.microsoft.com/office/drawing/2014/main" id="{4B1033A3-203A-644F-994B-3D3470F1FB8E}"/>
              </a:ext>
            </a:extLst>
          </p:cNvPr>
          <p:cNvSpPr/>
          <p:nvPr/>
        </p:nvSpPr>
        <p:spPr>
          <a:xfrm>
            <a:off x="5480780" y="2359867"/>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Podcast</a:t>
            </a:r>
          </a:p>
        </p:txBody>
      </p:sp>
      <p:sp>
        <p:nvSpPr>
          <p:cNvPr id="4" name="Textfeld 3">
            <a:extLst>
              <a:ext uri="{FF2B5EF4-FFF2-40B4-BE49-F238E27FC236}">
                <a16:creationId xmlns:a16="http://schemas.microsoft.com/office/drawing/2014/main" id="{1901A7F9-76AE-E483-3DB0-CF45DC80CA3B}"/>
              </a:ext>
            </a:extLst>
          </p:cNvPr>
          <p:cNvSpPr txBox="1"/>
          <p:nvPr/>
        </p:nvSpPr>
        <p:spPr>
          <a:xfrm>
            <a:off x="-517122" y="3697946"/>
            <a:ext cx="457200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Befähigen und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Unterstützen</a:t>
            </a:r>
          </a:p>
        </p:txBody>
      </p:sp>
      <p:sp>
        <p:nvSpPr>
          <p:cNvPr id="5" name="Textfeld 4">
            <a:extLst>
              <a:ext uri="{FF2B5EF4-FFF2-40B4-BE49-F238E27FC236}">
                <a16:creationId xmlns:a16="http://schemas.microsoft.com/office/drawing/2014/main" id="{A9AFE1D3-19B7-7404-01F3-C772B90A6B8A}"/>
              </a:ext>
            </a:extLst>
          </p:cNvPr>
          <p:cNvSpPr txBox="1"/>
          <p:nvPr/>
        </p:nvSpPr>
        <p:spPr>
          <a:xfrm>
            <a:off x="4628528" y="3137183"/>
            <a:ext cx="473040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Identifizieren,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Informieren und Vernetzen</a:t>
            </a:r>
          </a:p>
        </p:txBody>
      </p:sp>
    </p:spTree>
    <p:extLst>
      <p:ext uri="{BB962C8B-B14F-4D97-AF65-F5344CB8AC3E}">
        <p14:creationId xmlns:p14="http://schemas.microsoft.com/office/powerpoint/2010/main" val="34828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81" grpId="0" animBg="1"/>
      <p:bldP spid="85" grpId="0" animBg="1"/>
      <p:bldP spid="89" grpId="0" animBg="1"/>
      <p:bldP spid="93" grpId="0" animBg="1"/>
      <p:bldP spid="97" grpId="0" animBg="1"/>
      <p:bldP spid="79" grpId="0" animBg="1"/>
      <p:bldP spid="87" grpId="0" animBg="1"/>
      <p:bldP spid="91" grpId="0" animBg="1"/>
      <p:bldP spid="95" grpId="0" animBg="1"/>
      <p:bldP spid="99" grpId="0" animBg="1"/>
      <p:bldP spid="102" grpId="0" animBg="1"/>
      <p:bldP spid="103" grpId="0" animBg="1"/>
      <p:bldP spid="104"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z="700" dirty="0"/>
              <a:t>Füreinander da. Miteinander stark.</a:t>
            </a:r>
          </a:p>
        </p:txBody>
      </p:sp>
      <p:sp>
        <p:nvSpPr>
          <p:cNvPr id="3" name="Foliennummernplatzhalter 2"/>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8</a:t>
            </a:fld>
            <a:endParaRPr lang="de-DE" sz="700">
              <a:solidFill>
                <a:prstClr val="black"/>
              </a:solidFill>
              <a:latin typeface="Arial"/>
            </a:endParaRPr>
          </a:p>
        </p:txBody>
      </p:sp>
      <p:sp>
        <p:nvSpPr>
          <p:cNvPr id="9" name="Titel 8"/>
          <p:cNvSpPr>
            <a:spLocks noGrp="1"/>
          </p:cNvSpPr>
          <p:nvPr>
            <p:ph type="title"/>
          </p:nvPr>
        </p:nvSpPr>
        <p:spPr>
          <a:xfrm>
            <a:off x="431995" y="539517"/>
            <a:ext cx="8279999" cy="450724"/>
          </a:xfrm>
        </p:spPr>
        <p:txBody>
          <a:bodyPr/>
          <a:lstStyle/>
          <a:p>
            <a:r>
              <a:rPr lang="de-DE"/>
              <a:t>2023 haben sich verbandsweit etwa 500 Personen mit der Umsetzung der DRK-Strategie 2030 beschäftigt. </a:t>
            </a:r>
          </a:p>
        </p:txBody>
      </p:sp>
      <p:sp>
        <p:nvSpPr>
          <p:cNvPr id="11" name="Rechteck 10">
            <a:extLst>
              <a:ext uri="{FF2B5EF4-FFF2-40B4-BE49-F238E27FC236}">
                <a16:creationId xmlns:a16="http://schemas.microsoft.com/office/drawing/2014/main" id="{3161B5A1-FCE8-46A5-9B23-3CF6C2C217A1}"/>
              </a:ext>
            </a:extLst>
          </p:cNvPr>
          <p:cNvSpPr>
            <a:spLocks noGrp="1" noRot="1" noMove="1" noResize="1" noEditPoints="1" noAdjustHandles="1" noChangeArrowheads="1" noChangeShapeType="1"/>
          </p:cNvSpPr>
          <p:nvPr/>
        </p:nvSpPr>
        <p:spPr>
          <a:xfrm>
            <a:off x="0" y="1572651"/>
            <a:ext cx="9144000" cy="2901282"/>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3" name="Ellipse 12">
            <a:extLst>
              <a:ext uri="{FF2B5EF4-FFF2-40B4-BE49-F238E27FC236}">
                <a16:creationId xmlns:a16="http://schemas.microsoft.com/office/drawing/2014/main" id="{DB4CB7D8-7518-41A0-9F1F-DF893AF11F92}"/>
              </a:ext>
            </a:extLst>
          </p:cNvPr>
          <p:cNvSpPr/>
          <p:nvPr/>
        </p:nvSpPr>
        <p:spPr>
          <a:xfrm>
            <a:off x="115056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4" name="Ellipse 13">
            <a:extLst>
              <a:ext uri="{FF2B5EF4-FFF2-40B4-BE49-F238E27FC236}">
                <a16:creationId xmlns:a16="http://schemas.microsoft.com/office/drawing/2014/main" id="{A8B723F8-0F90-43A7-95FC-71869483359D}"/>
              </a:ext>
            </a:extLst>
          </p:cNvPr>
          <p:cNvSpPr/>
          <p:nvPr/>
        </p:nvSpPr>
        <p:spPr>
          <a:xfrm>
            <a:off x="553739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18" name="Gerader Verbinder 17">
            <a:extLst>
              <a:ext uri="{FF2B5EF4-FFF2-40B4-BE49-F238E27FC236}">
                <a16:creationId xmlns:a16="http://schemas.microsoft.com/office/drawing/2014/main" id="{D4967800-525E-4A6A-A7A7-21F470561741}"/>
              </a:ext>
            </a:extLst>
          </p:cNvPr>
          <p:cNvCxnSpPr>
            <a:cxnSpLocks/>
          </p:cNvCxnSpPr>
          <p:nvPr/>
        </p:nvCxnSpPr>
        <p:spPr>
          <a:xfrm>
            <a:off x="5672816" y="3009409"/>
            <a:ext cx="1685247" cy="2095"/>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CF391898-709F-4C0A-9AD0-DA25837AD2C3}"/>
              </a:ext>
            </a:extLst>
          </p:cNvPr>
          <p:cNvSpPr/>
          <p:nvPr/>
        </p:nvSpPr>
        <p:spPr>
          <a:xfrm>
            <a:off x="3328049"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22" name="Textfeld 21">
            <a:extLst>
              <a:ext uri="{FF2B5EF4-FFF2-40B4-BE49-F238E27FC236}">
                <a16:creationId xmlns:a16="http://schemas.microsoft.com/office/drawing/2014/main" id="{CD617850-6396-427A-B154-ADF75CCA5F5F}"/>
              </a:ext>
            </a:extLst>
          </p:cNvPr>
          <p:cNvSpPr txBox="1"/>
          <p:nvPr/>
        </p:nvSpPr>
        <p:spPr>
          <a:xfrm>
            <a:off x="4411349" y="2992814"/>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Juni</a:t>
            </a:r>
          </a:p>
        </p:txBody>
      </p:sp>
      <p:sp>
        <p:nvSpPr>
          <p:cNvPr id="23" name="Textfeld 22">
            <a:extLst>
              <a:ext uri="{FF2B5EF4-FFF2-40B4-BE49-F238E27FC236}">
                <a16:creationId xmlns:a16="http://schemas.microsoft.com/office/drawing/2014/main" id="{DA25B9FE-ABB3-456F-B1D2-707FE54A4D1E}"/>
              </a:ext>
            </a:extLst>
          </p:cNvPr>
          <p:cNvSpPr txBox="1"/>
          <p:nvPr/>
        </p:nvSpPr>
        <p:spPr>
          <a:xfrm>
            <a:off x="3973398" y="3558289"/>
            <a:ext cx="1607951"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Förderprogramm</a:t>
            </a:r>
            <a:endParaRPr lang="de-DE" sz="900">
              <a:solidFill>
                <a:srgbClr val="002D55"/>
              </a:solidFill>
              <a:latin typeface="Arial"/>
            </a:endParaRPr>
          </a:p>
          <a:p>
            <a:pPr defTabSz="685783">
              <a:lnSpc>
                <a:spcPts val="1200"/>
              </a:lnSpc>
            </a:pPr>
            <a:r>
              <a:rPr lang="de-DE" sz="700">
                <a:solidFill>
                  <a:srgbClr val="002D55"/>
                </a:solidFill>
                <a:latin typeface="Arial"/>
              </a:rPr>
              <a:t>Ziel: Förderung von innovativen Strategie-Projekten </a:t>
            </a:r>
          </a:p>
          <a:p>
            <a:pPr defTabSz="685783">
              <a:lnSpc>
                <a:spcPts val="1200"/>
              </a:lnSpc>
            </a:pPr>
            <a:r>
              <a:rPr lang="de-DE" sz="700">
                <a:solidFill>
                  <a:srgbClr val="002D55"/>
                </a:solidFill>
                <a:latin typeface="Arial"/>
              </a:rPr>
              <a:t>Teilnehmende: 65 (5)</a:t>
            </a:r>
          </a:p>
        </p:txBody>
      </p:sp>
      <p:sp>
        <p:nvSpPr>
          <p:cNvPr id="24" name="Textfeld 23">
            <a:extLst>
              <a:ext uri="{FF2B5EF4-FFF2-40B4-BE49-F238E27FC236}">
                <a16:creationId xmlns:a16="http://schemas.microsoft.com/office/drawing/2014/main" id="{66815C50-AC2D-4F52-8FA9-EEB29F06521A}"/>
              </a:ext>
            </a:extLst>
          </p:cNvPr>
          <p:cNvSpPr txBox="1"/>
          <p:nvPr/>
        </p:nvSpPr>
        <p:spPr>
          <a:xfrm>
            <a:off x="2197846" y="2414829"/>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April</a:t>
            </a:r>
          </a:p>
        </p:txBody>
      </p:sp>
      <p:sp>
        <p:nvSpPr>
          <p:cNvPr id="25" name="Textfeld 24">
            <a:extLst>
              <a:ext uri="{FF2B5EF4-FFF2-40B4-BE49-F238E27FC236}">
                <a16:creationId xmlns:a16="http://schemas.microsoft.com/office/drawing/2014/main" id="{1C9014D1-F38D-4A77-95CA-35A7B7B5316C}"/>
              </a:ext>
            </a:extLst>
          </p:cNvPr>
          <p:cNvSpPr txBox="1"/>
          <p:nvPr/>
        </p:nvSpPr>
        <p:spPr>
          <a:xfrm>
            <a:off x="2158597" y="1756958"/>
            <a:ext cx="2340000"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Zeitspende-Konzept</a:t>
            </a:r>
            <a:br>
              <a:rPr lang="de-DE" sz="900">
                <a:solidFill>
                  <a:srgbClr val="002D55"/>
                </a:solidFill>
                <a:latin typeface="Arial"/>
              </a:rPr>
            </a:br>
            <a:r>
              <a:rPr lang="de-DE" sz="700">
                <a:solidFill>
                  <a:srgbClr val="002D55"/>
                </a:solidFill>
                <a:latin typeface="Arial"/>
              </a:rPr>
              <a:t>Ziel: Neue niedrigschwellige </a:t>
            </a:r>
            <a:r>
              <a:rPr lang="de-DE" sz="700" err="1">
                <a:solidFill>
                  <a:srgbClr val="002D55"/>
                </a:solidFill>
                <a:latin typeface="Arial"/>
              </a:rPr>
              <a:t>Engagementform</a:t>
            </a:r>
            <a:r>
              <a:rPr lang="de-DE" sz="700">
                <a:solidFill>
                  <a:srgbClr val="002D55"/>
                </a:solidFill>
                <a:latin typeface="Arial"/>
              </a:rPr>
              <a:t> entwickeln</a:t>
            </a:r>
          </a:p>
          <a:p>
            <a:pPr defTabSz="685783">
              <a:lnSpc>
                <a:spcPts val="1200"/>
              </a:lnSpc>
            </a:pPr>
            <a:r>
              <a:rPr lang="de-DE" sz="700">
                <a:solidFill>
                  <a:srgbClr val="002D55"/>
                </a:solidFill>
                <a:latin typeface="Arial"/>
              </a:rPr>
              <a:t>Teilnehmende: /</a:t>
            </a:r>
          </a:p>
        </p:txBody>
      </p:sp>
      <p:sp>
        <p:nvSpPr>
          <p:cNvPr id="26" name="Textfeld 25">
            <a:extLst>
              <a:ext uri="{FF2B5EF4-FFF2-40B4-BE49-F238E27FC236}">
                <a16:creationId xmlns:a16="http://schemas.microsoft.com/office/drawing/2014/main" id="{264EB48A-1D65-4DA5-9C0A-6930B66B5E3D}"/>
              </a:ext>
            </a:extLst>
          </p:cNvPr>
          <p:cNvSpPr txBox="1"/>
          <p:nvPr/>
        </p:nvSpPr>
        <p:spPr>
          <a:xfrm>
            <a:off x="431992" y="2997944"/>
            <a:ext cx="1511109"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Januar</a:t>
            </a:r>
          </a:p>
        </p:txBody>
      </p:sp>
      <p:sp>
        <p:nvSpPr>
          <p:cNvPr id="27" name="Textfeld 26">
            <a:extLst>
              <a:ext uri="{FF2B5EF4-FFF2-40B4-BE49-F238E27FC236}">
                <a16:creationId xmlns:a16="http://schemas.microsoft.com/office/drawing/2014/main" id="{D8577FE4-3930-468C-8138-3A752E7BFFCB}"/>
              </a:ext>
            </a:extLst>
          </p:cNvPr>
          <p:cNvSpPr txBox="1"/>
          <p:nvPr/>
        </p:nvSpPr>
        <p:spPr>
          <a:xfrm>
            <a:off x="242204" y="3518190"/>
            <a:ext cx="2893833" cy="537455"/>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Strategie-Checks</a:t>
            </a:r>
          </a:p>
          <a:p>
            <a:pPr defTabSz="685783">
              <a:lnSpc>
                <a:spcPts val="1200"/>
              </a:lnSpc>
            </a:pPr>
            <a:r>
              <a:rPr lang="de-DE" sz="700">
                <a:solidFill>
                  <a:srgbClr val="002D55"/>
                </a:solidFill>
                <a:latin typeface="Arial"/>
              </a:rPr>
              <a:t>Ziel: Online Selbsttest zur Reflektion von Strategievorhaben</a:t>
            </a:r>
          </a:p>
          <a:p>
            <a:pPr defTabSz="685783">
              <a:lnSpc>
                <a:spcPts val="1200"/>
              </a:lnSpc>
            </a:pPr>
            <a:r>
              <a:rPr lang="de-DE" sz="700">
                <a:solidFill>
                  <a:srgbClr val="002D55"/>
                </a:solidFill>
                <a:latin typeface="Arial"/>
              </a:rPr>
              <a:t>Teilnehmende: 202+</a:t>
            </a:r>
          </a:p>
        </p:txBody>
      </p:sp>
      <p:sp>
        <p:nvSpPr>
          <p:cNvPr id="5" name="Textfeld 4">
            <a:extLst>
              <a:ext uri="{FF2B5EF4-FFF2-40B4-BE49-F238E27FC236}">
                <a16:creationId xmlns:a16="http://schemas.microsoft.com/office/drawing/2014/main" id="{F4FC6985-9160-1FA8-3798-6EA5BC2E2246}"/>
              </a:ext>
            </a:extLst>
          </p:cNvPr>
          <p:cNvSpPr txBox="1"/>
          <p:nvPr/>
        </p:nvSpPr>
        <p:spPr>
          <a:xfrm>
            <a:off x="5581349" y="3511311"/>
            <a:ext cx="2136355" cy="1311193"/>
          </a:xfrm>
          <a:prstGeom prst="rect">
            <a:avLst/>
          </a:prstGeom>
          <a:noFill/>
        </p:spPr>
        <p:txBody>
          <a:bodyPr wrap="square" rtlCol="0">
            <a:spAutoFit/>
          </a:bodyPr>
          <a:lstStyle/>
          <a:p>
            <a:pPr defTabSz="685783">
              <a:lnSpc>
                <a:spcPts val="1200"/>
              </a:lnSpc>
            </a:pPr>
            <a:r>
              <a:rPr lang="de-DE" sz="900" u="sng">
                <a:solidFill>
                  <a:srgbClr val="002D55"/>
                </a:solidFill>
                <a:latin typeface="Arial"/>
              </a:rPr>
              <a:t>Schulungen „Nachhaltige Organisationsentwicklung“</a:t>
            </a:r>
            <a:br>
              <a:rPr lang="de-DE" sz="900">
                <a:solidFill>
                  <a:srgbClr val="002D55"/>
                </a:solidFill>
                <a:latin typeface="Arial"/>
              </a:rPr>
            </a:br>
            <a:r>
              <a:rPr lang="de-DE" sz="700">
                <a:solidFill>
                  <a:srgbClr val="002D55"/>
                </a:solidFill>
                <a:latin typeface="Arial"/>
              </a:rPr>
              <a:t>Ziel: praxisrelevantes Wissen für die selbstständige Entwicklung von Strategieprojekten vermitteln</a:t>
            </a:r>
          </a:p>
          <a:p>
            <a:pPr defTabSz="685783">
              <a:lnSpc>
                <a:spcPts val="1200"/>
              </a:lnSpc>
            </a:pPr>
            <a:r>
              <a:rPr lang="de-DE" sz="700">
                <a:solidFill>
                  <a:srgbClr val="002D55"/>
                </a:solidFill>
                <a:latin typeface="Arial"/>
              </a:rPr>
              <a:t>Teilnehmende: 30</a:t>
            </a:r>
          </a:p>
          <a:p>
            <a:pPr algn="ctr" defTabSz="685783">
              <a:lnSpc>
                <a:spcPts val="1200"/>
              </a:lnSpc>
            </a:pPr>
            <a:endParaRPr lang="de-DE" sz="900">
              <a:solidFill>
                <a:srgbClr val="002D55"/>
              </a:solidFill>
              <a:latin typeface="Arial"/>
            </a:endParaRPr>
          </a:p>
          <a:p>
            <a:pPr algn="ctr" defTabSz="685783">
              <a:lnSpc>
                <a:spcPts val="1200"/>
              </a:lnSpc>
            </a:pPr>
            <a:endParaRPr lang="de-DE" sz="900">
              <a:solidFill>
                <a:srgbClr val="002D55"/>
              </a:solidFill>
              <a:latin typeface="Arial"/>
            </a:endParaRPr>
          </a:p>
        </p:txBody>
      </p:sp>
      <p:sp>
        <p:nvSpPr>
          <p:cNvPr id="6" name="Textfeld 5">
            <a:extLst>
              <a:ext uri="{FF2B5EF4-FFF2-40B4-BE49-F238E27FC236}">
                <a16:creationId xmlns:a16="http://schemas.microsoft.com/office/drawing/2014/main" id="{F31BF139-ADDA-4302-D9FD-66178B501DA4}"/>
              </a:ext>
            </a:extLst>
          </p:cNvPr>
          <p:cNvSpPr txBox="1"/>
          <p:nvPr/>
        </p:nvSpPr>
        <p:spPr>
          <a:xfrm>
            <a:off x="7701612" y="3440874"/>
            <a:ext cx="1450580"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Strategietag</a:t>
            </a:r>
            <a:br>
              <a:rPr lang="de-DE" sz="900">
                <a:solidFill>
                  <a:srgbClr val="002D55"/>
                </a:solidFill>
                <a:latin typeface="Arial"/>
              </a:rPr>
            </a:br>
            <a:r>
              <a:rPr lang="de-DE" sz="700">
                <a:solidFill>
                  <a:srgbClr val="002D55"/>
                </a:solidFill>
                <a:latin typeface="Arial"/>
              </a:rPr>
              <a:t>Ziel: Verbandsweiter Austausch zur DRK-Strategie 2030</a:t>
            </a:r>
          </a:p>
          <a:p>
            <a:pPr defTabSz="685783">
              <a:lnSpc>
                <a:spcPts val="1200"/>
              </a:lnSpc>
            </a:pPr>
            <a:r>
              <a:rPr lang="de-DE" sz="700">
                <a:solidFill>
                  <a:srgbClr val="002D55"/>
                </a:solidFill>
                <a:latin typeface="Arial"/>
              </a:rPr>
              <a:t>Teilnehmende: 85</a:t>
            </a:r>
          </a:p>
        </p:txBody>
      </p:sp>
      <p:sp>
        <p:nvSpPr>
          <p:cNvPr id="7" name="Textfeld 6">
            <a:extLst>
              <a:ext uri="{FF2B5EF4-FFF2-40B4-BE49-F238E27FC236}">
                <a16:creationId xmlns:a16="http://schemas.microsoft.com/office/drawing/2014/main" id="{5AAED5B8-0F03-5457-DA48-07357D647219}"/>
              </a:ext>
            </a:extLst>
          </p:cNvPr>
          <p:cNvSpPr txBox="1"/>
          <p:nvPr/>
        </p:nvSpPr>
        <p:spPr>
          <a:xfrm>
            <a:off x="7569931" y="2944936"/>
            <a:ext cx="1905602"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November</a:t>
            </a:r>
          </a:p>
        </p:txBody>
      </p:sp>
      <p:sp>
        <p:nvSpPr>
          <p:cNvPr id="8" name="Ellipse 7">
            <a:extLst>
              <a:ext uri="{FF2B5EF4-FFF2-40B4-BE49-F238E27FC236}">
                <a16:creationId xmlns:a16="http://schemas.microsoft.com/office/drawing/2014/main" id="{CA05AC17-8F6B-6B3A-F726-C378AC5CB309}"/>
              </a:ext>
            </a:extLst>
          </p:cNvPr>
          <p:cNvSpPr/>
          <p:nvPr/>
        </p:nvSpPr>
        <p:spPr>
          <a:xfrm>
            <a:off x="7357787" y="2970436"/>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46" name="Gerader Verbinder 45">
            <a:extLst>
              <a:ext uri="{FF2B5EF4-FFF2-40B4-BE49-F238E27FC236}">
                <a16:creationId xmlns:a16="http://schemas.microsoft.com/office/drawing/2014/main" id="{E41DB8A8-1F60-D116-88F2-B3E92ABE2BD7}"/>
              </a:ext>
            </a:extLst>
          </p:cNvPr>
          <p:cNvCxnSpPr>
            <a:cxnSpLocks/>
          </p:cNvCxnSpPr>
          <p:nvPr/>
        </p:nvCxnSpPr>
        <p:spPr>
          <a:xfrm>
            <a:off x="7472947" y="3009408"/>
            <a:ext cx="1049784"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81D196C1-F18C-2D9E-E577-6A0CDE2E520A}"/>
              </a:ext>
            </a:extLst>
          </p:cNvPr>
          <p:cNvCxnSpPr>
            <a:cxnSpLocks/>
          </p:cNvCxnSpPr>
          <p:nvPr/>
        </p:nvCxnSpPr>
        <p:spPr>
          <a:xfrm rot="5400000" flipH="1" flipV="1">
            <a:off x="4803320" y="3285404"/>
            <a:ext cx="212565" cy="264457"/>
          </a:xfrm>
          <a:prstGeom prst="bentConnector2">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20" name="Verbinder: gewinkelt 19">
            <a:extLst>
              <a:ext uri="{FF2B5EF4-FFF2-40B4-BE49-F238E27FC236}">
                <a16:creationId xmlns:a16="http://schemas.microsoft.com/office/drawing/2014/main" id="{8132576C-C444-95FB-EEC6-D8217F85564F}"/>
              </a:ext>
            </a:extLst>
          </p:cNvPr>
          <p:cNvCxnSpPr>
            <a:cxnSpLocks/>
            <a:stCxn id="5" idx="0"/>
          </p:cNvCxnSpPr>
          <p:nvPr/>
        </p:nvCxnSpPr>
        <p:spPr>
          <a:xfrm rot="16200000" flipV="1">
            <a:off x="6278616" y="3140400"/>
            <a:ext cx="213191" cy="528632"/>
          </a:xfrm>
          <a:prstGeom prst="bentConnector2">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2F8B7DC-2BE2-B844-C364-5C98C1831E04}"/>
              </a:ext>
            </a:extLst>
          </p:cNvPr>
          <p:cNvCxnSpPr>
            <a:cxnSpLocks/>
          </p:cNvCxnSpPr>
          <p:nvPr/>
        </p:nvCxnSpPr>
        <p:spPr>
          <a:xfrm>
            <a:off x="3454862" y="3010101"/>
            <a:ext cx="2052000" cy="187"/>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A5BA4CF-4FA9-9B3D-6096-A7E52DDF531B}"/>
              </a:ext>
            </a:extLst>
          </p:cNvPr>
          <p:cNvCxnSpPr>
            <a:cxnSpLocks/>
          </p:cNvCxnSpPr>
          <p:nvPr/>
        </p:nvCxnSpPr>
        <p:spPr>
          <a:xfrm>
            <a:off x="1268177" y="3009408"/>
            <a:ext cx="2016000" cy="192"/>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38E5A632-A9A2-283F-DC48-D4A7EAF3FDD1}"/>
              </a:ext>
            </a:extLst>
          </p:cNvPr>
          <p:cNvSpPr/>
          <p:nvPr/>
        </p:nvSpPr>
        <p:spPr>
          <a:xfrm>
            <a:off x="8531063" y="2970436"/>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34" name="Gerader Verbinder 33">
            <a:extLst>
              <a:ext uri="{FF2B5EF4-FFF2-40B4-BE49-F238E27FC236}">
                <a16:creationId xmlns:a16="http://schemas.microsoft.com/office/drawing/2014/main" id="{14FCDF32-CF08-3B85-9B6A-487A5EDC58EC}"/>
              </a:ext>
            </a:extLst>
          </p:cNvPr>
          <p:cNvCxnSpPr>
            <a:cxnSpLocks/>
          </p:cNvCxnSpPr>
          <p:nvPr/>
        </p:nvCxnSpPr>
        <p:spPr>
          <a:xfrm>
            <a:off x="8646223" y="3009408"/>
            <a:ext cx="396812"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A4DFD254-A369-F569-1475-06EFEDF82E13}"/>
              </a:ext>
            </a:extLst>
          </p:cNvPr>
          <p:cNvSpPr txBox="1"/>
          <p:nvPr/>
        </p:nvSpPr>
        <p:spPr>
          <a:xfrm>
            <a:off x="6191063" y="2361382"/>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September</a:t>
            </a:r>
          </a:p>
        </p:txBody>
      </p:sp>
      <p:sp>
        <p:nvSpPr>
          <p:cNvPr id="39" name="Textfeld 38">
            <a:extLst>
              <a:ext uri="{FF2B5EF4-FFF2-40B4-BE49-F238E27FC236}">
                <a16:creationId xmlns:a16="http://schemas.microsoft.com/office/drawing/2014/main" id="{52744433-C1A1-FD7B-3140-7C7787D58320}"/>
              </a:ext>
            </a:extLst>
          </p:cNvPr>
          <p:cNvSpPr txBox="1"/>
          <p:nvPr/>
        </p:nvSpPr>
        <p:spPr>
          <a:xfrm>
            <a:off x="6404986" y="1812717"/>
            <a:ext cx="1905602"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Online-Stammtisch</a:t>
            </a:r>
            <a:br>
              <a:rPr lang="de-DE" sz="675">
                <a:solidFill>
                  <a:srgbClr val="002D55"/>
                </a:solidFill>
                <a:latin typeface="Arial"/>
              </a:rPr>
            </a:br>
            <a:r>
              <a:rPr lang="de-DE" sz="700">
                <a:solidFill>
                  <a:srgbClr val="002D55"/>
                </a:solidFill>
                <a:latin typeface="Arial"/>
              </a:rPr>
              <a:t>Ziel: Regelmäßiger Austausch über die Strategie 2030</a:t>
            </a:r>
          </a:p>
          <a:p>
            <a:pPr defTabSz="685783">
              <a:lnSpc>
                <a:spcPts val="1200"/>
              </a:lnSpc>
            </a:pPr>
            <a:r>
              <a:rPr lang="de-DE" sz="700">
                <a:solidFill>
                  <a:srgbClr val="002D55"/>
                </a:solidFill>
                <a:latin typeface="Arial"/>
              </a:rPr>
              <a:t>Teilnehmende: 90+</a:t>
            </a:r>
          </a:p>
        </p:txBody>
      </p:sp>
    </p:spTree>
    <p:extLst>
      <p:ext uri="{BB962C8B-B14F-4D97-AF65-F5344CB8AC3E}">
        <p14:creationId xmlns:p14="http://schemas.microsoft.com/office/powerpoint/2010/main" val="312705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z="700" dirty="0"/>
              <a:t>Füreinander da. Miteinander stark.</a:t>
            </a:r>
          </a:p>
        </p:txBody>
      </p:sp>
      <p:sp>
        <p:nvSpPr>
          <p:cNvPr id="3" name="Foliennummernplatzhalter 2"/>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9</a:t>
            </a:fld>
            <a:endParaRPr lang="de-DE" sz="700" dirty="0">
              <a:solidFill>
                <a:prstClr val="black"/>
              </a:solidFill>
              <a:latin typeface="Arial"/>
            </a:endParaRPr>
          </a:p>
        </p:txBody>
      </p:sp>
      <p:sp>
        <p:nvSpPr>
          <p:cNvPr id="9" name="Titel 8"/>
          <p:cNvSpPr>
            <a:spLocks noGrp="1"/>
          </p:cNvSpPr>
          <p:nvPr>
            <p:ph type="title"/>
          </p:nvPr>
        </p:nvSpPr>
        <p:spPr>
          <a:xfrm>
            <a:off x="431995" y="539517"/>
            <a:ext cx="8468848" cy="450724"/>
          </a:xfrm>
        </p:spPr>
        <p:txBody>
          <a:bodyPr/>
          <a:lstStyle/>
          <a:p>
            <a:r>
              <a:rPr lang="de-DE"/>
              <a:t>2024 sollte die Anzahl der angesprochenen Aktiven im Rotkreuz noch einmal deutlich erhöht werden.  </a:t>
            </a:r>
          </a:p>
        </p:txBody>
      </p:sp>
      <p:sp>
        <p:nvSpPr>
          <p:cNvPr id="11" name="Rechteck 10">
            <a:extLst>
              <a:ext uri="{FF2B5EF4-FFF2-40B4-BE49-F238E27FC236}">
                <a16:creationId xmlns:a16="http://schemas.microsoft.com/office/drawing/2014/main" id="{3161B5A1-FCE8-46A5-9B23-3CF6C2C217A1}"/>
              </a:ext>
            </a:extLst>
          </p:cNvPr>
          <p:cNvSpPr>
            <a:spLocks noGrp="1" noRot="1" noMove="1" noResize="1" noEditPoints="1" noAdjustHandles="1" noChangeArrowheads="1" noChangeShapeType="1"/>
          </p:cNvSpPr>
          <p:nvPr/>
        </p:nvSpPr>
        <p:spPr>
          <a:xfrm>
            <a:off x="0" y="1573200"/>
            <a:ext cx="9144000" cy="2901600"/>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3" name="Ellipse 12">
            <a:extLst>
              <a:ext uri="{FF2B5EF4-FFF2-40B4-BE49-F238E27FC236}">
                <a16:creationId xmlns:a16="http://schemas.microsoft.com/office/drawing/2014/main" id="{DB4CB7D8-7518-41A0-9F1F-DF893AF11F92}"/>
              </a:ext>
            </a:extLst>
          </p:cNvPr>
          <p:cNvSpPr/>
          <p:nvPr/>
        </p:nvSpPr>
        <p:spPr>
          <a:xfrm>
            <a:off x="115200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9" name="Ellipse 18">
            <a:extLst>
              <a:ext uri="{FF2B5EF4-FFF2-40B4-BE49-F238E27FC236}">
                <a16:creationId xmlns:a16="http://schemas.microsoft.com/office/drawing/2014/main" id="{CF391898-709F-4C0A-9AD0-DA25837AD2C3}"/>
              </a:ext>
            </a:extLst>
          </p:cNvPr>
          <p:cNvSpPr/>
          <p:nvPr/>
        </p:nvSpPr>
        <p:spPr>
          <a:xfrm>
            <a:off x="8181706" y="2970099"/>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22" name="Textfeld 21">
            <a:extLst>
              <a:ext uri="{FF2B5EF4-FFF2-40B4-BE49-F238E27FC236}">
                <a16:creationId xmlns:a16="http://schemas.microsoft.com/office/drawing/2014/main" id="{CD617850-6396-427A-B154-ADF75CCA5F5F}"/>
              </a:ext>
            </a:extLst>
          </p:cNvPr>
          <p:cNvSpPr txBox="1"/>
          <p:nvPr/>
        </p:nvSpPr>
        <p:spPr>
          <a:xfrm>
            <a:off x="4138997" y="2411293"/>
            <a:ext cx="1107328"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August</a:t>
            </a:r>
          </a:p>
        </p:txBody>
      </p:sp>
      <p:sp>
        <p:nvSpPr>
          <p:cNvPr id="26" name="Textfeld 25">
            <a:extLst>
              <a:ext uri="{FF2B5EF4-FFF2-40B4-BE49-F238E27FC236}">
                <a16:creationId xmlns:a16="http://schemas.microsoft.com/office/drawing/2014/main" id="{264EB48A-1D65-4DA5-9C0A-6930B66B5E3D}"/>
              </a:ext>
            </a:extLst>
          </p:cNvPr>
          <p:cNvSpPr txBox="1"/>
          <p:nvPr/>
        </p:nvSpPr>
        <p:spPr>
          <a:xfrm>
            <a:off x="1857628" y="2960489"/>
            <a:ext cx="1053895"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Mai</a:t>
            </a:r>
          </a:p>
        </p:txBody>
      </p:sp>
      <p:sp>
        <p:nvSpPr>
          <p:cNvPr id="27" name="Textfeld 26">
            <a:extLst>
              <a:ext uri="{FF2B5EF4-FFF2-40B4-BE49-F238E27FC236}">
                <a16:creationId xmlns:a16="http://schemas.microsoft.com/office/drawing/2014/main" id="{D8577FE4-3930-468C-8138-3A752E7BFFCB}"/>
              </a:ext>
            </a:extLst>
          </p:cNvPr>
          <p:cNvSpPr txBox="1"/>
          <p:nvPr/>
        </p:nvSpPr>
        <p:spPr>
          <a:xfrm>
            <a:off x="771983" y="3554616"/>
            <a:ext cx="2138450" cy="842988"/>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Strategie-Tasche</a:t>
            </a:r>
            <a:endParaRPr lang="de-DE" sz="900">
              <a:solidFill>
                <a:srgbClr val="002D55"/>
              </a:solidFill>
              <a:latin typeface="Arial"/>
            </a:endParaRPr>
          </a:p>
          <a:p>
            <a:pPr defTabSz="685783">
              <a:lnSpc>
                <a:spcPts val="1200"/>
              </a:lnSpc>
            </a:pPr>
            <a:r>
              <a:rPr lang="de-DE" sz="675">
                <a:solidFill>
                  <a:srgbClr val="002D55"/>
                </a:solidFill>
                <a:latin typeface="Arial"/>
              </a:rPr>
              <a:t>Ziel: Unterstützung bei der selbstständigen Umsetzung von Strategievorhaben in den Gliederungen</a:t>
            </a:r>
          </a:p>
          <a:p>
            <a:pPr defTabSz="685783">
              <a:lnSpc>
                <a:spcPts val="1200"/>
              </a:lnSpc>
            </a:pPr>
            <a:r>
              <a:rPr lang="de-DE" sz="675">
                <a:solidFill>
                  <a:srgbClr val="002D55"/>
                </a:solidFill>
                <a:latin typeface="Arial"/>
              </a:rPr>
              <a:t>Teilnehmende: 40 (450)</a:t>
            </a:r>
          </a:p>
        </p:txBody>
      </p:sp>
      <p:cxnSp>
        <p:nvCxnSpPr>
          <p:cNvPr id="4" name="Gerader Verbinder 3">
            <a:extLst>
              <a:ext uri="{FF2B5EF4-FFF2-40B4-BE49-F238E27FC236}">
                <a16:creationId xmlns:a16="http://schemas.microsoft.com/office/drawing/2014/main" id="{6375516A-15B8-17E5-2362-5F31202C0C0C}"/>
              </a:ext>
            </a:extLst>
          </p:cNvPr>
          <p:cNvCxnSpPr>
            <a:cxnSpLocks/>
          </p:cNvCxnSpPr>
          <p:nvPr/>
        </p:nvCxnSpPr>
        <p:spPr>
          <a:xfrm flipV="1">
            <a:off x="1280601" y="3010863"/>
            <a:ext cx="1023869" cy="2338"/>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36E0EA8C-14BC-417B-3032-B286B293C945}"/>
              </a:ext>
            </a:extLst>
          </p:cNvPr>
          <p:cNvSpPr txBox="1"/>
          <p:nvPr/>
        </p:nvSpPr>
        <p:spPr>
          <a:xfrm>
            <a:off x="441157" y="2411293"/>
            <a:ext cx="1512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April</a:t>
            </a:r>
          </a:p>
        </p:txBody>
      </p:sp>
      <p:sp>
        <p:nvSpPr>
          <p:cNvPr id="6" name="Textfeld 5">
            <a:extLst>
              <a:ext uri="{FF2B5EF4-FFF2-40B4-BE49-F238E27FC236}">
                <a16:creationId xmlns:a16="http://schemas.microsoft.com/office/drawing/2014/main" id="{91B17899-7930-8ED6-DAF3-89B5D9ECBC5C}"/>
              </a:ext>
            </a:extLst>
          </p:cNvPr>
          <p:cNvSpPr txBox="1"/>
          <p:nvPr/>
        </p:nvSpPr>
        <p:spPr>
          <a:xfrm>
            <a:off x="-2" y="1566744"/>
            <a:ext cx="2304471" cy="996876"/>
          </a:xfrm>
          <a:prstGeom prst="rect">
            <a:avLst/>
          </a:prstGeom>
          <a:noFill/>
        </p:spPr>
        <p:txBody>
          <a:bodyPr wrap="square" rtlCol="0">
            <a:spAutoFit/>
          </a:bodyPr>
          <a:lstStyle/>
          <a:p>
            <a:pPr defTabSz="685783">
              <a:lnSpc>
                <a:spcPts val="1200"/>
              </a:lnSpc>
            </a:pPr>
            <a:r>
              <a:rPr lang="de-DE" sz="900" u="sng">
                <a:solidFill>
                  <a:srgbClr val="002D55"/>
                </a:solidFill>
                <a:latin typeface="Arial"/>
              </a:rPr>
              <a:t>Schulungen „Erfolgreiches Projektmanagement in Veränderungsprozessen“</a:t>
            </a:r>
            <a:endParaRPr lang="de-DE" sz="900">
              <a:solidFill>
                <a:srgbClr val="002D55"/>
              </a:solidFill>
              <a:latin typeface="Arial"/>
            </a:endParaRPr>
          </a:p>
          <a:p>
            <a:pPr defTabSz="685783">
              <a:lnSpc>
                <a:spcPts val="1200"/>
              </a:lnSpc>
            </a:pPr>
            <a:r>
              <a:rPr lang="de-DE" sz="675">
                <a:solidFill>
                  <a:srgbClr val="002D55"/>
                </a:solidFill>
                <a:latin typeface="Arial"/>
              </a:rPr>
              <a:t>Ziel: praxisrelevantes Wissen für die selbstständige Entwicklung von Strategieprojekten vermitteln</a:t>
            </a:r>
          </a:p>
          <a:p>
            <a:pPr defTabSz="685783">
              <a:lnSpc>
                <a:spcPts val="1200"/>
              </a:lnSpc>
            </a:pPr>
            <a:r>
              <a:rPr lang="de-DE" sz="675">
                <a:solidFill>
                  <a:srgbClr val="002D55"/>
                </a:solidFill>
                <a:latin typeface="Arial"/>
              </a:rPr>
              <a:t>Teilnehmende: 22</a:t>
            </a:r>
          </a:p>
        </p:txBody>
      </p:sp>
      <p:sp>
        <p:nvSpPr>
          <p:cNvPr id="21" name="Textfeld 20">
            <a:extLst>
              <a:ext uri="{FF2B5EF4-FFF2-40B4-BE49-F238E27FC236}">
                <a16:creationId xmlns:a16="http://schemas.microsoft.com/office/drawing/2014/main" id="{6E3CE371-7599-D3DD-F40D-A49B26C8B7AF}"/>
              </a:ext>
            </a:extLst>
          </p:cNvPr>
          <p:cNvSpPr txBox="1"/>
          <p:nvPr/>
        </p:nvSpPr>
        <p:spPr>
          <a:xfrm>
            <a:off x="7014790" y="1611050"/>
            <a:ext cx="2237240" cy="849528"/>
          </a:xfrm>
          <a:prstGeom prst="rect">
            <a:avLst/>
          </a:prstGeom>
          <a:noFill/>
        </p:spPr>
        <p:txBody>
          <a:bodyPr wrap="square" rtlCol="0">
            <a:spAutoFit/>
          </a:bodyPr>
          <a:lstStyle/>
          <a:p>
            <a:pPr defTabSz="685783">
              <a:lnSpc>
                <a:spcPts val="1200"/>
              </a:lnSpc>
            </a:pPr>
            <a:r>
              <a:rPr lang="de-DE" sz="900" u="sng">
                <a:solidFill>
                  <a:srgbClr val="002D55"/>
                </a:solidFill>
                <a:latin typeface="Arial"/>
              </a:rPr>
              <a:t>Co-Kreativ-Camp</a:t>
            </a:r>
          </a:p>
          <a:p>
            <a:pPr defTabSz="685783">
              <a:lnSpc>
                <a:spcPts val="1200"/>
              </a:lnSpc>
            </a:pPr>
            <a:r>
              <a:rPr lang="de-DE" sz="675">
                <a:solidFill>
                  <a:srgbClr val="002D55"/>
                </a:solidFill>
                <a:latin typeface="Arial"/>
              </a:rPr>
              <a:t>Ziel: Austausch im Roten Kreuz und mit Partnern des DRK zu Kooperationen und Projekten​</a:t>
            </a:r>
          </a:p>
          <a:p>
            <a:pPr defTabSz="685783">
              <a:lnSpc>
                <a:spcPts val="1200"/>
              </a:lnSpc>
            </a:pPr>
            <a:r>
              <a:rPr lang="de-DE" sz="675">
                <a:solidFill>
                  <a:srgbClr val="002D55"/>
                </a:solidFill>
                <a:latin typeface="Arial"/>
              </a:rPr>
              <a:t>Teilnehmende: / (200+)</a:t>
            </a:r>
          </a:p>
          <a:p>
            <a:pPr defTabSz="685783">
              <a:lnSpc>
                <a:spcPts val="1200"/>
              </a:lnSpc>
            </a:pPr>
            <a:endParaRPr lang="de-DE" sz="900" u="sng">
              <a:solidFill>
                <a:srgbClr val="002D55"/>
              </a:solidFill>
              <a:latin typeface="Arial"/>
            </a:endParaRPr>
          </a:p>
        </p:txBody>
      </p:sp>
      <p:sp>
        <p:nvSpPr>
          <p:cNvPr id="28" name="Textfeld 27">
            <a:extLst>
              <a:ext uri="{FF2B5EF4-FFF2-40B4-BE49-F238E27FC236}">
                <a16:creationId xmlns:a16="http://schemas.microsoft.com/office/drawing/2014/main" id="{9B9D1593-245B-1EEA-7079-2340AE260495}"/>
              </a:ext>
            </a:extLst>
          </p:cNvPr>
          <p:cNvSpPr txBox="1"/>
          <p:nvPr/>
        </p:nvSpPr>
        <p:spPr>
          <a:xfrm>
            <a:off x="7369331" y="2358928"/>
            <a:ext cx="1602049"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Oktober</a:t>
            </a:r>
          </a:p>
        </p:txBody>
      </p:sp>
      <p:sp>
        <p:nvSpPr>
          <p:cNvPr id="30" name="Ellipse 29">
            <a:extLst>
              <a:ext uri="{FF2B5EF4-FFF2-40B4-BE49-F238E27FC236}">
                <a16:creationId xmlns:a16="http://schemas.microsoft.com/office/drawing/2014/main" id="{C1C72468-FB42-2616-1BA5-07AAF59FFFD1}"/>
              </a:ext>
            </a:extLst>
          </p:cNvPr>
          <p:cNvSpPr/>
          <p:nvPr/>
        </p:nvSpPr>
        <p:spPr>
          <a:xfrm>
            <a:off x="232517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31" name="Ellipse 30">
            <a:extLst>
              <a:ext uri="{FF2B5EF4-FFF2-40B4-BE49-F238E27FC236}">
                <a16:creationId xmlns:a16="http://schemas.microsoft.com/office/drawing/2014/main" id="{F0E11AA5-4089-DD4B-27D8-E2515CFF0BAB}"/>
              </a:ext>
            </a:extLst>
          </p:cNvPr>
          <p:cNvSpPr/>
          <p:nvPr/>
        </p:nvSpPr>
        <p:spPr>
          <a:xfrm>
            <a:off x="4670195" y="2968831"/>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101" name="Gerader Verbinder 100">
            <a:extLst>
              <a:ext uri="{FF2B5EF4-FFF2-40B4-BE49-F238E27FC236}">
                <a16:creationId xmlns:a16="http://schemas.microsoft.com/office/drawing/2014/main" id="{E399F914-4791-4F9F-C7F2-3CEA635338F6}"/>
              </a:ext>
            </a:extLst>
          </p:cNvPr>
          <p:cNvCxnSpPr>
            <a:cxnSpLocks/>
          </p:cNvCxnSpPr>
          <p:nvPr/>
        </p:nvCxnSpPr>
        <p:spPr>
          <a:xfrm flipV="1">
            <a:off x="-1" y="3009601"/>
            <a:ext cx="1116000" cy="9411"/>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FAF8ADA7-3C0D-97E9-9692-A3CB46D1415A}"/>
              </a:ext>
            </a:extLst>
          </p:cNvPr>
          <p:cNvCxnSpPr>
            <a:cxnSpLocks/>
          </p:cNvCxnSpPr>
          <p:nvPr/>
        </p:nvCxnSpPr>
        <p:spPr>
          <a:xfrm>
            <a:off x="8311931" y="3008431"/>
            <a:ext cx="828000" cy="0"/>
          </a:xfrm>
          <a:prstGeom prst="line">
            <a:avLst/>
          </a:prstGeom>
          <a:ln w="19050" cap="rnd" cmpd="sng">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2D85B0B-B510-181E-8C73-16BCDEEB3DCB}"/>
              </a:ext>
            </a:extLst>
          </p:cNvPr>
          <p:cNvCxnSpPr>
            <a:cxnSpLocks/>
          </p:cNvCxnSpPr>
          <p:nvPr/>
        </p:nvCxnSpPr>
        <p:spPr>
          <a:xfrm flipV="1">
            <a:off x="2450040" y="3009601"/>
            <a:ext cx="1008000" cy="433"/>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8E6C432-B56B-23B7-8F53-899082E2CD0C}"/>
              </a:ext>
            </a:extLst>
          </p:cNvPr>
          <p:cNvCxnSpPr>
            <a:cxnSpLocks/>
          </p:cNvCxnSpPr>
          <p:nvPr/>
        </p:nvCxnSpPr>
        <p:spPr>
          <a:xfrm flipV="1">
            <a:off x="3357409" y="3010864"/>
            <a:ext cx="1362773" cy="2338"/>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25AEA4C-23BA-977A-BB23-A32A9ECE72A2}"/>
              </a:ext>
            </a:extLst>
          </p:cNvPr>
          <p:cNvCxnSpPr>
            <a:cxnSpLocks/>
          </p:cNvCxnSpPr>
          <p:nvPr/>
        </p:nvCxnSpPr>
        <p:spPr>
          <a:xfrm>
            <a:off x="4783381" y="3012358"/>
            <a:ext cx="1024087"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F55CE79-E2BC-BD22-B7E2-A47F8391F06F}"/>
              </a:ext>
            </a:extLst>
          </p:cNvPr>
          <p:cNvCxnSpPr>
            <a:cxnSpLocks/>
          </p:cNvCxnSpPr>
          <p:nvPr/>
        </p:nvCxnSpPr>
        <p:spPr>
          <a:xfrm>
            <a:off x="5836681" y="3010812"/>
            <a:ext cx="1152041" cy="1699"/>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965682D-1EE1-03D2-B0EF-E009B9C109D0}"/>
              </a:ext>
            </a:extLst>
          </p:cNvPr>
          <p:cNvCxnSpPr>
            <a:cxnSpLocks/>
          </p:cNvCxnSpPr>
          <p:nvPr/>
        </p:nvCxnSpPr>
        <p:spPr>
          <a:xfrm flipV="1">
            <a:off x="7010723" y="3000076"/>
            <a:ext cx="1152758" cy="9412"/>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7C07169E-C1FA-2647-00E4-61CD8595B4D1}"/>
              </a:ext>
            </a:extLst>
          </p:cNvPr>
          <p:cNvCxnSpPr>
            <a:cxnSpLocks/>
          </p:cNvCxnSpPr>
          <p:nvPr/>
        </p:nvCxnSpPr>
        <p:spPr>
          <a:xfrm>
            <a:off x="194982" y="2541038"/>
            <a:ext cx="577001" cy="193176"/>
          </a:xfrm>
          <a:prstGeom prst="bentConnector3">
            <a:avLst>
              <a:gd name="adj1" fmla="val -106"/>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44" name="Verbinder: gewinkelt 43">
            <a:extLst>
              <a:ext uri="{FF2B5EF4-FFF2-40B4-BE49-F238E27FC236}">
                <a16:creationId xmlns:a16="http://schemas.microsoft.com/office/drawing/2014/main" id="{2ECFDC7B-7EC9-E39B-3AA9-01AA44116943}"/>
              </a:ext>
            </a:extLst>
          </p:cNvPr>
          <p:cNvCxnSpPr>
            <a:cxnSpLocks/>
          </p:cNvCxnSpPr>
          <p:nvPr/>
        </p:nvCxnSpPr>
        <p:spPr>
          <a:xfrm rot="10800000" flipV="1">
            <a:off x="1622534" y="2734213"/>
            <a:ext cx="1288989" cy="356"/>
          </a:xfrm>
          <a:prstGeom prst="bentConnector3">
            <a:avLst>
              <a:gd name="adj1" fmla="val 50000"/>
            </a:avLst>
          </a:prstGeom>
          <a:ln w="12700">
            <a:solidFill>
              <a:srgbClr val="002D55"/>
            </a:solidFill>
          </a:ln>
        </p:spPr>
        <p:style>
          <a:lnRef idx="1">
            <a:schemeClr val="dk1"/>
          </a:lnRef>
          <a:fillRef idx="0">
            <a:schemeClr val="dk1"/>
          </a:fillRef>
          <a:effectRef idx="0">
            <a:schemeClr val="dk1"/>
          </a:effectRef>
          <a:fontRef idx="minor">
            <a:schemeClr val="tx1"/>
          </a:fontRef>
        </p:style>
      </p:cxnSp>
      <p:sp>
        <p:nvSpPr>
          <p:cNvPr id="51" name="Textfeld 50">
            <a:extLst>
              <a:ext uri="{FF2B5EF4-FFF2-40B4-BE49-F238E27FC236}">
                <a16:creationId xmlns:a16="http://schemas.microsoft.com/office/drawing/2014/main" id="{6F313CF1-5452-A8BA-F90A-11379106E8DD}"/>
              </a:ext>
            </a:extLst>
          </p:cNvPr>
          <p:cNvSpPr txBox="1"/>
          <p:nvPr/>
        </p:nvSpPr>
        <p:spPr>
          <a:xfrm>
            <a:off x="2086869" y="1631009"/>
            <a:ext cx="2187521" cy="842988"/>
          </a:xfrm>
          <a:prstGeom prst="rect">
            <a:avLst/>
          </a:prstGeom>
          <a:noFill/>
        </p:spPr>
        <p:txBody>
          <a:bodyPr wrap="square" rtlCol="0">
            <a:spAutoFit/>
          </a:bodyPr>
          <a:lstStyle/>
          <a:p>
            <a:pPr defTabSz="685783">
              <a:lnSpc>
                <a:spcPts val="1200"/>
              </a:lnSpc>
            </a:pPr>
            <a:r>
              <a:rPr lang="de-DE" sz="900" u="sng">
                <a:solidFill>
                  <a:srgbClr val="002D55"/>
                </a:solidFill>
                <a:latin typeface="Arial"/>
              </a:rPr>
              <a:t>Online-Diskussionsreihe „Gen Z und Alpha im Ehrenamt“</a:t>
            </a:r>
            <a:endParaRPr lang="de-DE" sz="675">
              <a:solidFill>
                <a:srgbClr val="002D55"/>
              </a:solidFill>
              <a:latin typeface="Arial"/>
            </a:endParaRPr>
          </a:p>
          <a:p>
            <a:pPr defTabSz="685783">
              <a:lnSpc>
                <a:spcPts val="1200"/>
              </a:lnSpc>
            </a:pPr>
            <a:r>
              <a:rPr lang="de-DE" sz="675">
                <a:solidFill>
                  <a:srgbClr val="002D55"/>
                </a:solidFill>
                <a:latin typeface="Arial"/>
              </a:rPr>
              <a:t>Ziel: Diskussionsreihe zur Attraktivität des Ehrenamts</a:t>
            </a:r>
          </a:p>
          <a:p>
            <a:pPr defTabSz="685783">
              <a:lnSpc>
                <a:spcPts val="1200"/>
              </a:lnSpc>
            </a:pPr>
            <a:r>
              <a:rPr lang="de-DE" sz="675">
                <a:solidFill>
                  <a:srgbClr val="002D55"/>
                </a:solidFill>
                <a:latin typeface="Arial"/>
              </a:rPr>
              <a:t>Teilnehmende: 205+</a:t>
            </a:r>
          </a:p>
        </p:txBody>
      </p:sp>
      <p:cxnSp>
        <p:nvCxnSpPr>
          <p:cNvPr id="12" name="Gerader Verbinder 11">
            <a:extLst>
              <a:ext uri="{FF2B5EF4-FFF2-40B4-BE49-F238E27FC236}">
                <a16:creationId xmlns:a16="http://schemas.microsoft.com/office/drawing/2014/main" id="{559D2843-9E6E-27CB-5C90-0A91BBA58111}"/>
              </a:ext>
            </a:extLst>
          </p:cNvPr>
          <p:cNvCxnSpPr>
            <a:cxnSpLocks/>
          </p:cNvCxnSpPr>
          <p:nvPr/>
        </p:nvCxnSpPr>
        <p:spPr>
          <a:xfrm flipV="1">
            <a:off x="2911523" y="2411293"/>
            <a:ext cx="0" cy="32714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FEA6720C-DAB4-31F5-1CAE-4BA842905AA0}"/>
              </a:ext>
            </a:extLst>
          </p:cNvPr>
          <p:cNvCxnSpPr>
            <a:cxnSpLocks/>
          </p:cNvCxnSpPr>
          <p:nvPr/>
        </p:nvCxnSpPr>
        <p:spPr>
          <a:xfrm flipV="1">
            <a:off x="7450179" y="2302629"/>
            <a:ext cx="0" cy="35466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F036183-9A01-17AC-D5B9-ACB565587800}"/>
              </a:ext>
            </a:extLst>
          </p:cNvPr>
          <p:cNvCxnSpPr>
            <a:cxnSpLocks/>
          </p:cNvCxnSpPr>
          <p:nvPr/>
        </p:nvCxnSpPr>
        <p:spPr>
          <a:xfrm>
            <a:off x="7450179" y="2657290"/>
            <a:ext cx="18884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7" name="Gruppieren 46">
            <a:extLst>
              <a:ext uri="{FF2B5EF4-FFF2-40B4-BE49-F238E27FC236}">
                <a16:creationId xmlns:a16="http://schemas.microsoft.com/office/drawing/2014/main" id="{EBD6D193-27DD-A84D-CBFC-575CBE33153A}"/>
              </a:ext>
            </a:extLst>
          </p:cNvPr>
          <p:cNvGrpSpPr/>
          <p:nvPr/>
        </p:nvGrpSpPr>
        <p:grpSpPr>
          <a:xfrm rot="10800000">
            <a:off x="1311110" y="3261439"/>
            <a:ext cx="749861" cy="327146"/>
            <a:chOff x="2265938" y="3231763"/>
            <a:chExt cx="1288989" cy="327146"/>
          </a:xfrm>
        </p:grpSpPr>
        <p:cxnSp>
          <p:nvCxnSpPr>
            <p:cNvPr id="39" name="Verbinder: gewinkelt 38">
              <a:extLst>
                <a:ext uri="{FF2B5EF4-FFF2-40B4-BE49-F238E27FC236}">
                  <a16:creationId xmlns:a16="http://schemas.microsoft.com/office/drawing/2014/main" id="{52C81667-F15B-B2F5-38ED-BB5E71C07753}"/>
                </a:ext>
              </a:extLst>
            </p:cNvPr>
            <p:cNvCxnSpPr>
              <a:cxnSpLocks/>
            </p:cNvCxnSpPr>
            <p:nvPr/>
          </p:nvCxnSpPr>
          <p:spPr>
            <a:xfrm rot="10800000" flipV="1">
              <a:off x="2265938" y="3554683"/>
              <a:ext cx="1288989" cy="356"/>
            </a:xfrm>
            <a:prstGeom prst="bentConnector3">
              <a:avLst>
                <a:gd name="adj1" fmla="val 50000"/>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8527A329-901B-6D21-C018-F019A16566D0}"/>
                </a:ext>
              </a:extLst>
            </p:cNvPr>
            <p:cNvCxnSpPr>
              <a:cxnSpLocks/>
            </p:cNvCxnSpPr>
            <p:nvPr/>
          </p:nvCxnSpPr>
          <p:spPr>
            <a:xfrm flipV="1">
              <a:off x="3554927" y="3231763"/>
              <a:ext cx="0" cy="32714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09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heme/theme1.xml><?xml version="1.0" encoding="utf-8"?>
<a:theme xmlns:a="http://schemas.openxmlformats.org/drawingml/2006/main" name="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2.xml><?xml version="1.0" encoding="utf-8"?>
<a:theme xmlns:a="http://schemas.openxmlformats.org/drawingml/2006/main" name="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3.xml><?xml version="1.0" encoding="utf-8"?>
<a:theme xmlns:a="http://schemas.openxmlformats.org/drawingml/2006/main" name="Kapiteltre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432410BA-0ABB-46C7-A5D6-DC647245BC49}"/>
    </a:ext>
  </a:extLst>
</a:theme>
</file>

<file path=ppt/theme/theme4.xml><?xml version="1.0" encoding="utf-8"?>
<a:theme xmlns:a="http://schemas.openxmlformats.org/drawingml/2006/main" name="Offic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K_Praesentation_4zu3.potx" id="{13D9987C-E4AF-4A07-8AD5-87C04EA76555}" vid="{BBBCB798-0BCD-4663-9E12-19E6E2CB83CD}"/>
    </a:ext>
  </a:extLst>
</a:theme>
</file>

<file path=ppt/theme/theme5.xml><?xml version="1.0" encoding="utf-8"?>
<a:theme xmlns:a="http://schemas.openxmlformats.org/drawingml/2006/main" name="1_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6.xml><?xml version="1.0" encoding="utf-8"?>
<a:theme xmlns:a="http://schemas.openxmlformats.org/drawingml/2006/main" name="1_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7.xml><?xml version="1.0" encoding="utf-8"?>
<a:theme xmlns:a="http://schemas.openxmlformats.org/drawingml/2006/main" name="2_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09A0C15EED9C347A47BC689E4C13F2E" ma:contentTypeVersion="498" ma:contentTypeDescription="Ein neues Dokument erstellen." ma:contentTypeScope="" ma:versionID="379ffb53e59d315b0f159120c20c04f9">
  <xsd:schema xmlns:xsd="http://www.w3.org/2001/XMLSchema" xmlns:xs="http://www.w3.org/2001/XMLSchema" xmlns:p="http://schemas.microsoft.com/office/2006/metadata/properties" xmlns:ns2="d4c87017-4c1d-4edb-b356-50187f87b433" xmlns:ns3="5d74c7cb-e2f6-4ea0-ac56-3b9fad540a1d" targetNamespace="http://schemas.microsoft.com/office/2006/metadata/properties" ma:root="true" ma:fieldsID="5b8c3ad6815dd1b618d95916939369bc" ns2:_="" ns3:_="">
    <xsd:import namespace="d4c87017-4c1d-4edb-b356-50187f87b433"/>
    <xsd:import namespace="5d74c7cb-e2f6-4ea0-ac56-3b9fad540a1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87017-4c1d-4edb-b356-50187f87b433"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b0ae6c43-e8a6-4c35-8d35-226fc43fdcda}" ma:internalName="TaxCatchAll" ma:showField="CatchAllData" ma:web="d4c87017-4c1d-4edb-b356-50187f87b4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4c7cb-e2f6-4ea0-ac56-3b9fad540a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4b42da31-f07d-4bc5-921b-0bfb276d6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d4c87017-4c1d-4edb-b356-50187f87b433" xsi:nil="true"/>
    <lcf76f155ced4ddcb4097134ff3c332f xmlns="5d74c7cb-e2f6-4ea0-ac56-3b9fad540a1d">
      <Terms xmlns="http://schemas.microsoft.com/office/infopath/2007/PartnerControls"/>
    </lcf76f155ced4ddcb4097134ff3c332f>
    <_dlc_DocId xmlns="d4c87017-4c1d-4edb-b356-50187f87b433">Y7DEUYCN3CT5-1838230626-105999</_dlc_DocId>
    <_dlc_DocIdUrl xmlns="d4c87017-4c1d-4edb-b356-50187f87b433">
      <Url>https://drkgsberlin.sharepoint.com/sites/Bereich_1/_layouts/15/DocIdRedir.aspx?ID=Y7DEUYCN3CT5-1838230626-105999</Url>
      <Description>Y7DEUYCN3CT5-1838230626-105999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D60A7-0784-4CC7-B1FD-E89579E9D3FC}">
  <ds:schemaRefs>
    <ds:schemaRef ds:uri="5d74c7cb-e2f6-4ea0-ac56-3b9fad540a1d"/>
    <ds:schemaRef ds:uri="d4c87017-4c1d-4edb-b356-50187f87b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3B217A-607F-4152-ABE9-8D4085CC0D17}">
  <ds:schemaRefs>
    <ds:schemaRef ds:uri="http://schemas.microsoft.com/sharepoint/events"/>
  </ds:schemaRefs>
</ds:datastoreItem>
</file>

<file path=customXml/itemProps3.xml><?xml version="1.0" encoding="utf-8"?>
<ds:datastoreItem xmlns:ds="http://schemas.openxmlformats.org/officeDocument/2006/customXml" ds:itemID="{0A03FFA8-751F-44EB-A196-BB377B932599}">
  <ds:schemaRefs>
    <ds:schemaRef ds:uri="5d74c7cb-e2f6-4ea0-ac56-3b9fad540a1d"/>
    <ds:schemaRef ds:uri="d4c87017-4c1d-4edb-b356-50187f87b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BFC9BE5-A820-4193-A651-A46C3D805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DRK_Praesentation_16zu9</Template>
  <TotalTime>0</TotalTime>
  <Words>2460</Words>
  <Application>Microsoft Office PowerPoint</Application>
  <PresentationFormat>Bildschirmpräsentation (16:9)</PresentationFormat>
  <Paragraphs>366</Paragraphs>
  <Slides>28</Slides>
  <Notes>17</Notes>
  <HiddenSlides>0</HiddenSlides>
  <MMClips>0</MMClips>
  <ScaleCrop>false</ScaleCrop>
  <HeadingPairs>
    <vt:vector size="4" baseType="variant">
      <vt:variant>
        <vt:lpstr>Design</vt:lpstr>
      </vt:variant>
      <vt:variant>
        <vt:i4>7</vt:i4>
      </vt:variant>
      <vt:variant>
        <vt:lpstr>Folientitel</vt:lpstr>
      </vt:variant>
      <vt:variant>
        <vt:i4>28</vt:i4>
      </vt:variant>
    </vt:vector>
  </HeadingPairs>
  <TitlesOfParts>
    <vt:vector size="35" baseType="lpstr">
      <vt:lpstr>Office – ohne Fußzeile</vt:lpstr>
      <vt:lpstr>Office – mit Fußzeile</vt:lpstr>
      <vt:lpstr>Kapiteltrenner</vt:lpstr>
      <vt:lpstr>Office</vt:lpstr>
      <vt:lpstr>1_Office – ohne Fußzeile</vt:lpstr>
      <vt:lpstr>1_Office – mit Fußzeile</vt:lpstr>
      <vt:lpstr>2_Office – mit Fußzeile</vt:lpstr>
      <vt:lpstr>Die Umsetzung der DRK-Strategie 2030</vt:lpstr>
      <vt:lpstr>PowerPoint-Präsentation</vt:lpstr>
      <vt:lpstr>Die DRK-Strategie Füreinander da. Miteinander stark.  wurde unter großer Beteiligung entwickelt.</vt:lpstr>
      <vt:lpstr>Für die Umsetzung des ersten Hauptziels der DRK-Strategie 2030 wurde ein Schwerpunkt mit fünf Maßnahmen formuliert.</vt:lpstr>
      <vt:lpstr>Überblick Strategieumsetzung 2023 - 2024</vt:lpstr>
      <vt:lpstr>Ein Leitbild beschreibt die Grundsätze der Umsetzung bis 2030.</vt:lpstr>
      <vt:lpstr>Für die Umsetzung wurde ein Maßnahmenpaket geschnürt, das verschiedene Aspekte der Umsetzung berücksichtigt.</vt:lpstr>
      <vt:lpstr>2023 haben sich verbandsweit etwa 500 Personen mit der Umsetzung der DRK-Strategie 2030 beschäftigt. </vt:lpstr>
      <vt:lpstr>2024 sollte die Anzahl der angesprochenen Aktiven im Rotkreuz noch einmal deutlich erhöht werden.  </vt:lpstr>
      <vt:lpstr>Neben den Projekten des Umsetzungsprogramms befassen sich die Gliederungen auch direkt mit der Umsetzung der Strategie.</vt:lpstr>
      <vt:lpstr>Strategie-Schwerpunkt 2025 - 2027</vt:lpstr>
      <vt:lpstr>Für die Strategieumsetzung ab 2025 sollen weitere Ziele in den Fokus der Bearbeitung rücken.</vt:lpstr>
      <vt:lpstr>Für die Strategieumsetzung ab 2025 sollen weitere Ziele in den Fokus der Bearbeitung rücken.</vt:lpstr>
      <vt:lpstr>PowerPoint-Präsentation</vt:lpstr>
      <vt:lpstr>PowerPoint-Präsentation</vt:lpstr>
      <vt:lpstr>PowerPoint-Präsentation</vt:lpstr>
      <vt:lpstr>Für die Bearbeitung der strategischen Ziele wurde der Fokuszeitraum 2025 bis 2027 gewählt.</vt:lpstr>
      <vt:lpstr>Strategieprogramm 2025</vt:lpstr>
      <vt:lpstr>Nach Berlin im Jahr 2023, findet  der DRK-Strategie-Tag 2025   am 2. Oktober in Mainz statt.</vt:lpstr>
      <vt:lpstr>Die Arbeitspakete werden Ende 2024 und Anfang 2025 angepasst und ausgerollt.</vt:lpstr>
      <vt:lpstr>Umsetzung in den Gliederungen</vt:lpstr>
      <vt:lpstr>Für eine breite Beteiligung wurde ein Umsetzungsprogramm entwickelt. Die DRK-LV setzen die Strategie bedarfsgerecht um.</vt:lpstr>
      <vt:lpstr>Und wie machen wir es im Kreisverband?</vt:lpstr>
      <vt:lpstr>Und wie machen wir es im Kreisverband?</vt:lpstr>
      <vt:lpstr>Und wie machen wir es im Kreisverband?</vt:lpstr>
      <vt:lpstr>Und wie machen wir es im Kreisverband?</vt:lpstr>
      <vt:lpstr>Und wie machen wir es im Kreisverband?</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Eichmann</dc:creator>
  <cp:lastModifiedBy>Thomas Eichmann</cp:lastModifiedBy>
  <cp:revision>3</cp:revision>
  <dcterms:created xsi:type="dcterms:W3CDTF">2024-10-15T10:39:04Z</dcterms:created>
  <dcterms:modified xsi:type="dcterms:W3CDTF">2025-01-08T12:15:16Z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_HilfslinienVertical">
    <vt:lpwstr>CustomLayout</vt:lpwstr>
  </property>
  <property fmtid="{D5CDD505-2E9C-101B-9397-08002B2CF9AE}" pid="3" name="ho_HilfslinienVertical1">
    <vt:lpwstr>1.2</vt:lpwstr>
  </property>
  <property fmtid="{D5CDD505-2E9C-101B-9397-08002B2CF9AE}" pid="4" name="ho_HilfslinienVertical2">
    <vt:lpwstr>12.4</vt:lpwstr>
  </property>
  <property fmtid="{D5CDD505-2E9C-101B-9397-08002B2CF9AE}" pid="5" name="ho_HilfslinienVertical3">
    <vt:lpwstr>13</vt:lpwstr>
  </property>
  <property fmtid="{D5CDD505-2E9C-101B-9397-08002B2CF9AE}" pid="6" name="ho_HilfslinienVertical4">
    <vt:lpwstr>24.2</vt:lpwstr>
  </property>
  <property fmtid="{D5CDD505-2E9C-101B-9397-08002B2CF9AE}" pid="7" name="ho_HilfslinienVertical5">
    <vt:lpwstr>23.9</vt:lpwstr>
  </property>
  <property fmtid="{D5CDD505-2E9C-101B-9397-08002B2CF9AE}" pid="8" name="ho_HilfslinienVertical6">
    <vt:lpwstr>5.2</vt:lpwstr>
  </property>
  <property fmtid="{D5CDD505-2E9C-101B-9397-08002B2CF9AE}" pid="9" name="ho_HilfslinienVertical7">
    <vt:lpwstr/>
  </property>
  <property fmtid="{D5CDD505-2E9C-101B-9397-08002B2CF9AE}" pid="10" name="ho_HilfslinienVertical8">
    <vt:lpwstr/>
  </property>
  <property fmtid="{D5CDD505-2E9C-101B-9397-08002B2CF9AE}" pid="11" name="ho_HilfslinienVertical9">
    <vt:lpwstr/>
  </property>
  <property fmtid="{D5CDD505-2E9C-101B-9397-08002B2CF9AE}" pid="12" name="ho_HilfslinienVertical10">
    <vt:lpwstr/>
  </property>
  <property fmtid="{D5CDD505-2E9C-101B-9397-08002B2CF9AE}" pid="13" name="ho_HilfslinienVertical11">
    <vt:lpwstr/>
  </property>
  <property fmtid="{D5CDD505-2E9C-101B-9397-08002B2CF9AE}" pid="14" name="ho_HilfslinienVertical12">
    <vt:lpwstr/>
  </property>
  <property fmtid="{D5CDD505-2E9C-101B-9397-08002B2CF9AE}" pid="15" name="ho_HilfslinienVertical13">
    <vt:lpwstr/>
  </property>
  <property fmtid="{D5CDD505-2E9C-101B-9397-08002B2CF9AE}" pid="16" name="ho_HilfslinienVertical14">
    <vt:lpwstr/>
  </property>
  <property fmtid="{D5CDD505-2E9C-101B-9397-08002B2CF9AE}" pid="17" name="ho_HilfslinienVertical15">
    <vt:lpwstr/>
  </property>
  <property fmtid="{D5CDD505-2E9C-101B-9397-08002B2CF9AE}" pid="18" name="ho_HilfslinienVertical16">
    <vt:lpwstr/>
  </property>
  <property fmtid="{D5CDD505-2E9C-101B-9397-08002B2CF9AE}" pid="19" name="ho_HilfslinienVertical17">
    <vt:lpwstr/>
  </property>
  <property fmtid="{D5CDD505-2E9C-101B-9397-08002B2CF9AE}" pid="20" name="ho_HilfslinienVertical18">
    <vt:lpwstr/>
  </property>
  <property fmtid="{D5CDD505-2E9C-101B-9397-08002B2CF9AE}" pid="21" name="ho_HilfslinienVertical19">
    <vt:lpwstr/>
  </property>
  <property fmtid="{D5CDD505-2E9C-101B-9397-08002B2CF9AE}" pid="22" name="ho_HilfslinienVertical20">
    <vt:lpwstr/>
  </property>
  <property fmtid="{D5CDD505-2E9C-101B-9397-08002B2CF9AE}" pid="23" name="ho_HilfslinienHorizontal">
    <vt:lpwstr>CustomLayout</vt:lpwstr>
  </property>
  <property fmtid="{D5CDD505-2E9C-101B-9397-08002B2CF9AE}" pid="24" name="ho_HilfslinienHorizontal1">
    <vt:lpwstr>.6</vt:lpwstr>
  </property>
  <property fmtid="{D5CDD505-2E9C-101B-9397-08002B2CF9AE}" pid="25" name="ho_HilfslinienHorizontal2">
    <vt:lpwstr>1.8</vt:lpwstr>
  </property>
  <property fmtid="{D5CDD505-2E9C-101B-9397-08002B2CF9AE}" pid="26" name="ho_HilfslinienHorizontal3">
    <vt:lpwstr>2.4</vt:lpwstr>
  </property>
  <property fmtid="{D5CDD505-2E9C-101B-9397-08002B2CF9AE}" pid="27" name="ho_HilfslinienHorizontal4">
    <vt:lpwstr>9.6</vt:lpwstr>
  </property>
  <property fmtid="{D5CDD505-2E9C-101B-9397-08002B2CF9AE}" pid="28" name="ho_HilfslinienHorizontal5">
    <vt:lpwstr>10.2</vt:lpwstr>
  </property>
  <property fmtid="{D5CDD505-2E9C-101B-9397-08002B2CF9AE}" pid="29" name="ho_HilfslinienHorizontal6">
    <vt:lpwstr>9.3</vt:lpwstr>
  </property>
  <property fmtid="{D5CDD505-2E9C-101B-9397-08002B2CF9AE}" pid="30" name="ho_HilfslinienHorizontal7">
    <vt:lpwstr>2</vt:lpwstr>
  </property>
  <property fmtid="{D5CDD505-2E9C-101B-9397-08002B2CF9AE}" pid="31" name="ho_HilfslinienHorizontal8">
    <vt:lpwstr>12.588</vt:lpwstr>
  </property>
  <property fmtid="{D5CDD505-2E9C-101B-9397-08002B2CF9AE}" pid="32" name="ho_HilfslinienHorizontal9">
    <vt:lpwstr>5</vt:lpwstr>
  </property>
  <property fmtid="{D5CDD505-2E9C-101B-9397-08002B2CF9AE}" pid="33" name="ho_HilfslinienHorizontal10">
    <vt:lpwstr/>
  </property>
  <property fmtid="{D5CDD505-2E9C-101B-9397-08002B2CF9AE}" pid="34" name="ho_HilfslinienHorizontal11">
    <vt:lpwstr/>
  </property>
  <property fmtid="{D5CDD505-2E9C-101B-9397-08002B2CF9AE}" pid="35" name="ho_HilfslinienHorizontal12">
    <vt:lpwstr/>
  </property>
  <property fmtid="{D5CDD505-2E9C-101B-9397-08002B2CF9AE}" pid="36" name="ho_HilfslinienHorizontal13">
    <vt:lpwstr/>
  </property>
  <property fmtid="{D5CDD505-2E9C-101B-9397-08002B2CF9AE}" pid="37" name="ho_HilfslinienHorizontal14">
    <vt:lpwstr/>
  </property>
  <property fmtid="{D5CDD505-2E9C-101B-9397-08002B2CF9AE}" pid="38" name="ho_HilfslinienHorizontal15">
    <vt:lpwstr/>
  </property>
  <property fmtid="{D5CDD505-2E9C-101B-9397-08002B2CF9AE}" pid="39" name="ho_HilfslinienHorizontal16">
    <vt:lpwstr/>
  </property>
  <property fmtid="{D5CDD505-2E9C-101B-9397-08002B2CF9AE}" pid="40" name="ho_HilfslinienHorizontal17">
    <vt:lpwstr/>
  </property>
  <property fmtid="{D5CDD505-2E9C-101B-9397-08002B2CF9AE}" pid="41" name="ho_HilfslinienHorizontal18">
    <vt:lpwstr/>
  </property>
  <property fmtid="{D5CDD505-2E9C-101B-9397-08002B2CF9AE}" pid="42" name="ho_HilfslinienHorizontal19">
    <vt:lpwstr/>
  </property>
  <property fmtid="{D5CDD505-2E9C-101B-9397-08002B2CF9AE}" pid="43" name="ho_HilfslinienHorizontal20">
    <vt:lpwstr/>
  </property>
  <property fmtid="{D5CDD505-2E9C-101B-9397-08002B2CF9AE}" pid="44" name="ContentTypeId">
    <vt:lpwstr>0x010100F09A0C15EED9C347A47BC689E4C13F2E</vt:lpwstr>
  </property>
  <property fmtid="{D5CDD505-2E9C-101B-9397-08002B2CF9AE}" pid="45" name="MediaServiceImageTags">
    <vt:lpwstr/>
  </property>
  <property fmtid="{D5CDD505-2E9C-101B-9397-08002B2CF9AE}" pid="46" name="_dlc_DocIdItemGuid">
    <vt:lpwstr>bc87ec8e-c523-4536-886c-cbf40302d5c9</vt:lpwstr>
  </property>
</Properties>
</file>